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7" r:id="rId9"/>
    <p:sldId id="268" r:id="rId10"/>
    <p:sldId id="262" r:id="rId11"/>
    <p:sldId id="263" r:id="rId12"/>
    <p:sldId id="264" r:id="rId13"/>
  </p:sldIdLst>
  <p:sldSz cx="18300700" cy="10299700"/>
  <p:notesSz cx="18300700" cy="102997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744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102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4632559" y="0"/>
            <a:ext cx="3646804" cy="10287000"/>
          </a:xfrm>
          <a:custGeom>
            <a:avLst/>
            <a:gdLst/>
            <a:ahLst/>
            <a:cxnLst/>
            <a:rect l="l" t="t" r="r" b="b"/>
            <a:pathLst>
              <a:path w="3646805" h="10287000">
                <a:moveTo>
                  <a:pt x="3646678" y="0"/>
                </a:moveTo>
                <a:lnTo>
                  <a:pt x="0" y="0"/>
                </a:lnTo>
                <a:lnTo>
                  <a:pt x="0" y="10286556"/>
                </a:lnTo>
                <a:lnTo>
                  <a:pt x="1823720" y="10286556"/>
                </a:lnTo>
                <a:lnTo>
                  <a:pt x="3646678" y="10286556"/>
                </a:lnTo>
                <a:lnTo>
                  <a:pt x="3646678" y="0"/>
                </a:lnTo>
                <a:close/>
              </a:path>
            </a:pathLst>
          </a:custGeom>
          <a:solidFill>
            <a:srgbClr val="2B2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1713" y="4836947"/>
            <a:ext cx="105156" cy="1007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53237" y="4301998"/>
            <a:ext cx="100076" cy="10151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51078" y="3768471"/>
            <a:ext cx="104394" cy="10079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51078" y="3234233"/>
            <a:ext cx="104394" cy="10079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53237" y="2699283"/>
            <a:ext cx="100076" cy="10079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10513" y="4836947"/>
            <a:ext cx="105791" cy="98101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011910" y="4301998"/>
            <a:ext cx="100076" cy="100712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011910" y="3768471"/>
            <a:ext cx="100076" cy="100017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011910" y="3234233"/>
            <a:ext cx="100076" cy="99734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572741" y="4836947"/>
            <a:ext cx="105918" cy="101210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011910" y="2699283"/>
            <a:ext cx="100076" cy="100712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572107" y="4301998"/>
            <a:ext cx="100711" cy="100712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572107" y="3768471"/>
            <a:ext cx="100711" cy="100017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572107" y="3234956"/>
            <a:ext cx="100711" cy="99401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572107" y="2699283"/>
            <a:ext cx="100711" cy="100712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133701" y="4836947"/>
            <a:ext cx="105791" cy="98101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132939" y="4301998"/>
            <a:ext cx="100076" cy="100712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132939" y="3768471"/>
            <a:ext cx="100076" cy="100017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132939" y="3234956"/>
            <a:ext cx="100076" cy="99299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132939" y="2699283"/>
            <a:ext cx="100076" cy="100712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693770" y="4836947"/>
            <a:ext cx="105156" cy="101210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693770" y="4301998"/>
            <a:ext cx="100838" cy="100712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5693770" y="3768471"/>
            <a:ext cx="100838" cy="100017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693770" y="3234956"/>
            <a:ext cx="100838" cy="99401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5693770" y="2699283"/>
            <a:ext cx="100838" cy="100712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1713" y="7500226"/>
            <a:ext cx="105156" cy="100799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53237" y="6965277"/>
            <a:ext cx="100076" cy="101511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51078" y="6431750"/>
            <a:ext cx="104394" cy="100799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51078" y="5897511"/>
            <a:ext cx="104394" cy="100799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3453237" y="5362562"/>
            <a:ext cx="100076" cy="100799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10513" y="7500226"/>
            <a:ext cx="105791" cy="98101"/>
          </a:xfrm>
          <a:prstGeom prst="rect">
            <a:avLst/>
          </a:prstGeom>
        </p:spPr>
      </p:pic>
      <p:pic>
        <p:nvPicPr>
          <p:cNvPr id="49" name="bg 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011910" y="6965277"/>
            <a:ext cx="100076" cy="100712"/>
          </a:xfrm>
          <a:prstGeom prst="rect">
            <a:avLst/>
          </a:prstGeom>
        </p:spPr>
      </p:pic>
      <p:pic>
        <p:nvPicPr>
          <p:cNvPr id="50" name="bg object 5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011910" y="6431750"/>
            <a:ext cx="100076" cy="100017"/>
          </a:xfrm>
          <a:prstGeom prst="rect">
            <a:avLst/>
          </a:prstGeom>
        </p:spPr>
      </p:pic>
      <p:pic>
        <p:nvPicPr>
          <p:cNvPr id="51" name="bg object 5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4011910" y="5897511"/>
            <a:ext cx="100076" cy="99734"/>
          </a:xfrm>
          <a:prstGeom prst="rect">
            <a:avLst/>
          </a:prstGeom>
        </p:spPr>
      </p:pic>
      <p:pic>
        <p:nvPicPr>
          <p:cNvPr id="52" name="bg object 5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4011910" y="5362562"/>
            <a:ext cx="100076" cy="100712"/>
          </a:xfrm>
          <a:prstGeom prst="rect">
            <a:avLst/>
          </a:prstGeom>
        </p:spPr>
      </p:pic>
      <p:pic>
        <p:nvPicPr>
          <p:cNvPr id="53" name="bg object 5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4572741" y="7500226"/>
            <a:ext cx="105918" cy="101210"/>
          </a:xfrm>
          <a:prstGeom prst="rect">
            <a:avLst/>
          </a:prstGeom>
        </p:spPr>
      </p:pic>
      <p:pic>
        <p:nvPicPr>
          <p:cNvPr id="54" name="bg object 5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572107" y="6965277"/>
            <a:ext cx="100711" cy="100712"/>
          </a:xfrm>
          <a:prstGeom prst="rect">
            <a:avLst/>
          </a:prstGeom>
        </p:spPr>
      </p:pic>
      <p:pic>
        <p:nvPicPr>
          <p:cNvPr id="55" name="bg object 5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572107" y="5898235"/>
            <a:ext cx="100711" cy="99401"/>
          </a:xfrm>
          <a:prstGeom prst="rect">
            <a:avLst/>
          </a:prstGeom>
        </p:spPr>
      </p:pic>
      <p:pic>
        <p:nvPicPr>
          <p:cNvPr id="56" name="bg object 5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572107" y="6431750"/>
            <a:ext cx="100711" cy="100017"/>
          </a:xfrm>
          <a:prstGeom prst="rect">
            <a:avLst/>
          </a:prstGeom>
        </p:spPr>
      </p:pic>
      <p:pic>
        <p:nvPicPr>
          <p:cNvPr id="57" name="bg object 5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4572107" y="5362562"/>
            <a:ext cx="100711" cy="100712"/>
          </a:xfrm>
          <a:prstGeom prst="rect">
            <a:avLst/>
          </a:prstGeom>
        </p:spPr>
      </p:pic>
      <p:pic>
        <p:nvPicPr>
          <p:cNvPr id="58" name="bg object 5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133701" y="7500226"/>
            <a:ext cx="105791" cy="98101"/>
          </a:xfrm>
          <a:prstGeom prst="rect">
            <a:avLst/>
          </a:prstGeom>
        </p:spPr>
      </p:pic>
      <p:pic>
        <p:nvPicPr>
          <p:cNvPr id="59" name="bg object 5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132939" y="6965277"/>
            <a:ext cx="100076" cy="100712"/>
          </a:xfrm>
          <a:prstGeom prst="rect">
            <a:avLst/>
          </a:prstGeom>
        </p:spPr>
      </p:pic>
      <p:pic>
        <p:nvPicPr>
          <p:cNvPr id="60" name="bg object 6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132939" y="6431750"/>
            <a:ext cx="100076" cy="100017"/>
          </a:xfrm>
          <a:prstGeom prst="rect">
            <a:avLst/>
          </a:prstGeom>
        </p:spPr>
      </p:pic>
      <p:pic>
        <p:nvPicPr>
          <p:cNvPr id="61" name="bg object 6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132939" y="5898235"/>
            <a:ext cx="100076" cy="99299"/>
          </a:xfrm>
          <a:prstGeom prst="rect">
            <a:avLst/>
          </a:prstGeom>
        </p:spPr>
      </p:pic>
      <p:pic>
        <p:nvPicPr>
          <p:cNvPr id="62" name="bg object 6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132939" y="5362562"/>
            <a:ext cx="100076" cy="100712"/>
          </a:xfrm>
          <a:prstGeom prst="rect">
            <a:avLst/>
          </a:prstGeom>
        </p:spPr>
      </p:pic>
      <p:pic>
        <p:nvPicPr>
          <p:cNvPr id="63" name="bg object 6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693770" y="7500226"/>
            <a:ext cx="105156" cy="101210"/>
          </a:xfrm>
          <a:prstGeom prst="rect">
            <a:avLst/>
          </a:prstGeom>
        </p:spPr>
      </p:pic>
      <p:pic>
        <p:nvPicPr>
          <p:cNvPr id="64" name="bg object 6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693770" y="6965277"/>
            <a:ext cx="100838" cy="100712"/>
          </a:xfrm>
          <a:prstGeom prst="rect">
            <a:avLst/>
          </a:prstGeom>
        </p:spPr>
      </p:pic>
      <p:pic>
        <p:nvPicPr>
          <p:cNvPr id="65" name="bg object 6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5693770" y="6431750"/>
            <a:ext cx="100838" cy="100017"/>
          </a:xfrm>
          <a:prstGeom prst="rect">
            <a:avLst/>
          </a:prstGeom>
        </p:spPr>
      </p:pic>
      <p:pic>
        <p:nvPicPr>
          <p:cNvPr id="66" name="bg object 6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693770" y="5898235"/>
            <a:ext cx="100838" cy="99401"/>
          </a:xfrm>
          <a:prstGeom prst="rect">
            <a:avLst/>
          </a:prstGeom>
        </p:spPr>
      </p:pic>
      <p:pic>
        <p:nvPicPr>
          <p:cNvPr id="67" name="bg object 6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5693770" y="5362562"/>
            <a:ext cx="100838" cy="10071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102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03922" y="1015848"/>
            <a:ext cx="3692855" cy="879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64931" y="2832240"/>
            <a:ext cx="14370837" cy="215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08.png"/><Relationship Id="rId18" Type="http://schemas.openxmlformats.org/officeDocument/2006/relationships/image" Target="../media/image78.png"/><Relationship Id="rId26" Type="http://schemas.openxmlformats.org/officeDocument/2006/relationships/image" Target="../media/image114.png"/><Relationship Id="rId3" Type="http://schemas.openxmlformats.org/officeDocument/2006/relationships/image" Target="../media/image62.png"/><Relationship Id="rId21" Type="http://schemas.openxmlformats.org/officeDocument/2006/relationships/image" Target="../media/image111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113.png"/><Relationship Id="rId2" Type="http://schemas.openxmlformats.org/officeDocument/2006/relationships/image" Target="../media/image61.png"/><Relationship Id="rId16" Type="http://schemas.openxmlformats.org/officeDocument/2006/relationships/image" Target="../media/image109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107.png"/><Relationship Id="rId24" Type="http://schemas.openxmlformats.org/officeDocument/2006/relationships/image" Target="../media/image8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10" Type="http://schemas.openxmlformats.org/officeDocument/2006/relationships/image" Target="../media/image69.png"/><Relationship Id="rId19" Type="http://schemas.openxmlformats.org/officeDocument/2006/relationships/image" Target="../media/image77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112.png"/><Relationship Id="rId27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9" Type="http://schemas.openxmlformats.org/officeDocument/2006/relationships/image" Target="../media/image46.png"/><Relationship Id="rId21" Type="http://schemas.openxmlformats.org/officeDocument/2006/relationships/image" Target="../media/image80.png"/><Relationship Id="rId34" Type="http://schemas.openxmlformats.org/officeDocument/2006/relationships/image" Target="../media/image42.png"/><Relationship Id="rId42" Type="http://schemas.openxmlformats.org/officeDocument/2006/relationships/image" Target="../media/image50.png"/><Relationship Id="rId47" Type="http://schemas.openxmlformats.org/officeDocument/2006/relationships/image" Target="../media/image56.png"/><Relationship Id="rId50" Type="http://schemas.openxmlformats.org/officeDocument/2006/relationships/image" Target="../media/image59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9" Type="http://schemas.openxmlformats.org/officeDocument/2006/relationships/image" Target="../media/image37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49" Type="http://schemas.openxmlformats.org/officeDocument/2006/relationships/image" Target="../media/image57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48" Type="http://schemas.openxmlformats.org/officeDocument/2006/relationships/image" Target="../media/image55.png"/><Relationship Id="rId8" Type="http://schemas.openxmlformats.org/officeDocument/2006/relationships/image" Target="../media/image67.png"/><Relationship Id="rId51" Type="http://schemas.openxmlformats.org/officeDocument/2006/relationships/image" Target="../media/image58.png"/><Relationship Id="rId3" Type="http://schemas.openxmlformats.org/officeDocument/2006/relationships/image" Target="../media/image62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41.png"/><Relationship Id="rId38" Type="http://schemas.openxmlformats.org/officeDocument/2006/relationships/image" Target="../media/image47.png"/><Relationship Id="rId46" Type="http://schemas.openxmlformats.org/officeDocument/2006/relationships/image" Target="../media/image54.png"/><Relationship Id="rId20" Type="http://schemas.openxmlformats.org/officeDocument/2006/relationships/image" Target="../media/image79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9" Type="http://schemas.openxmlformats.org/officeDocument/2006/relationships/image" Target="../media/image46.png"/><Relationship Id="rId21" Type="http://schemas.openxmlformats.org/officeDocument/2006/relationships/image" Target="../media/image80.png"/><Relationship Id="rId34" Type="http://schemas.openxmlformats.org/officeDocument/2006/relationships/image" Target="../media/image42.png"/><Relationship Id="rId42" Type="http://schemas.openxmlformats.org/officeDocument/2006/relationships/image" Target="../media/image50.png"/><Relationship Id="rId47" Type="http://schemas.openxmlformats.org/officeDocument/2006/relationships/image" Target="../media/image56.png"/><Relationship Id="rId50" Type="http://schemas.openxmlformats.org/officeDocument/2006/relationships/image" Target="../media/image59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9" Type="http://schemas.openxmlformats.org/officeDocument/2006/relationships/image" Target="../media/image37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49" Type="http://schemas.openxmlformats.org/officeDocument/2006/relationships/image" Target="../media/image57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48" Type="http://schemas.openxmlformats.org/officeDocument/2006/relationships/image" Target="../media/image55.png"/><Relationship Id="rId8" Type="http://schemas.openxmlformats.org/officeDocument/2006/relationships/image" Target="../media/image67.png"/><Relationship Id="rId51" Type="http://schemas.openxmlformats.org/officeDocument/2006/relationships/image" Target="../media/image58.png"/><Relationship Id="rId3" Type="http://schemas.openxmlformats.org/officeDocument/2006/relationships/image" Target="../media/image62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41.png"/><Relationship Id="rId38" Type="http://schemas.openxmlformats.org/officeDocument/2006/relationships/image" Target="../media/image47.png"/><Relationship Id="rId46" Type="http://schemas.openxmlformats.org/officeDocument/2006/relationships/image" Target="../media/image54.png"/><Relationship Id="rId20" Type="http://schemas.openxmlformats.org/officeDocument/2006/relationships/image" Target="../media/image79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9" Type="http://schemas.openxmlformats.org/officeDocument/2006/relationships/image" Target="../media/image46.png"/><Relationship Id="rId21" Type="http://schemas.openxmlformats.org/officeDocument/2006/relationships/image" Target="../media/image80.png"/><Relationship Id="rId34" Type="http://schemas.openxmlformats.org/officeDocument/2006/relationships/image" Target="../media/image42.png"/><Relationship Id="rId42" Type="http://schemas.openxmlformats.org/officeDocument/2006/relationships/image" Target="../media/image50.png"/><Relationship Id="rId47" Type="http://schemas.openxmlformats.org/officeDocument/2006/relationships/image" Target="../media/image56.png"/><Relationship Id="rId50" Type="http://schemas.openxmlformats.org/officeDocument/2006/relationships/image" Target="../media/image59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9" Type="http://schemas.openxmlformats.org/officeDocument/2006/relationships/image" Target="../media/image37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49" Type="http://schemas.openxmlformats.org/officeDocument/2006/relationships/image" Target="../media/image57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48" Type="http://schemas.openxmlformats.org/officeDocument/2006/relationships/image" Target="../media/image55.png"/><Relationship Id="rId8" Type="http://schemas.openxmlformats.org/officeDocument/2006/relationships/image" Target="../media/image67.png"/><Relationship Id="rId51" Type="http://schemas.openxmlformats.org/officeDocument/2006/relationships/image" Target="../media/image58.png"/><Relationship Id="rId3" Type="http://schemas.openxmlformats.org/officeDocument/2006/relationships/image" Target="../media/image62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41.png"/><Relationship Id="rId38" Type="http://schemas.openxmlformats.org/officeDocument/2006/relationships/image" Target="../media/image47.png"/><Relationship Id="rId46" Type="http://schemas.openxmlformats.org/officeDocument/2006/relationships/image" Target="../media/image54.png"/><Relationship Id="rId20" Type="http://schemas.openxmlformats.org/officeDocument/2006/relationships/image" Target="../media/image79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20.png"/><Relationship Id="rId7" Type="http://schemas.openxmlformats.org/officeDocument/2006/relationships/image" Target="../media/image89.png"/><Relationship Id="rId12" Type="http://schemas.openxmlformats.org/officeDocument/2006/relationships/image" Target="../media/image45.png"/><Relationship Id="rId17" Type="http://schemas.openxmlformats.org/officeDocument/2006/relationships/image" Target="../media/image97.png"/><Relationship Id="rId25" Type="http://schemas.openxmlformats.org/officeDocument/2006/relationships/image" Target="../media/image104.png"/><Relationship Id="rId2" Type="http://schemas.openxmlformats.org/officeDocument/2006/relationships/image" Target="../media/image86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92.png"/><Relationship Id="rId24" Type="http://schemas.openxmlformats.org/officeDocument/2006/relationships/image" Target="../media/image103.png"/><Relationship Id="rId5" Type="http://schemas.openxmlformats.org/officeDocument/2006/relationships/image" Target="../media/image88.png"/><Relationship Id="rId15" Type="http://schemas.openxmlformats.org/officeDocument/2006/relationships/image" Target="../media/image95.png"/><Relationship Id="rId23" Type="http://schemas.openxmlformats.org/officeDocument/2006/relationships/image" Target="../media/image102.png"/><Relationship Id="rId10" Type="http://schemas.openxmlformats.org/officeDocument/2006/relationships/image" Target="../media/image91.png"/><Relationship Id="rId19" Type="http://schemas.openxmlformats.org/officeDocument/2006/relationships/image" Target="../media/image99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14" Type="http://schemas.openxmlformats.org/officeDocument/2006/relationships/image" Target="../media/image94.png"/><Relationship Id="rId22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20.png"/><Relationship Id="rId7" Type="http://schemas.openxmlformats.org/officeDocument/2006/relationships/image" Target="../media/image89.png"/><Relationship Id="rId12" Type="http://schemas.openxmlformats.org/officeDocument/2006/relationships/image" Target="../media/image45.png"/><Relationship Id="rId17" Type="http://schemas.openxmlformats.org/officeDocument/2006/relationships/image" Target="../media/image97.png"/><Relationship Id="rId25" Type="http://schemas.openxmlformats.org/officeDocument/2006/relationships/image" Target="../media/image104.png"/><Relationship Id="rId2" Type="http://schemas.openxmlformats.org/officeDocument/2006/relationships/image" Target="../media/image86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92.png"/><Relationship Id="rId24" Type="http://schemas.openxmlformats.org/officeDocument/2006/relationships/image" Target="../media/image103.png"/><Relationship Id="rId5" Type="http://schemas.openxmlformats.org/officeDocument/2006/relationships/image" Target="../media/image88.png"/><Relationship Id="rId15" Type="http://schemas.openxmlformats.org/officeDocument/2006/relationships/image" Target="../media/image95.png"/><Relationship Id="rId23" Type="http://schemas.openxmlformats.org/officeDocument/2006/relationships/image" Target="../media/image102.png"/><Relationship Id="rId10" Type="http://schemas.openxmlformats.org/officeDocument/2006/relationships/image" Target="../media/image91.png"/><Relationship Id="rId19" Type="http://schemas.openxmlformats.org/officeDocument/2006/relationships/image" Target="../media/image99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14" Type="http://schemas.openxmlformats.org/officeDocument/2006/relationships/image" Target="../media/image94.png"/><Relationship Id="rId22" Type="http://schemas.openxmlformats.org/officeDocument/2006/relationships/image" Target="../media/image101.png"/><Relationship Id="rId27" Type="http://schemas.openxmlformats.org/officeDocument/2006/relationships/image" Target="../media/image10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20.png"/><Relationship Id="rId7" Type="http://schemas.openxmlformats.org/officeDocument/2006/relationships/image" Target="../media/image89.png"/><Relationship Id="rId12" Type="http://schemas.openxmlformats.org/officeDocument/2006/relationships/image" Target="../media/image45.png"/><Relationship Id="rId17" Type="http://schemas.openxmlformats.org/officeDocument/2006/relationships/image" Target="../media/image97.png"/><Relationship Id="rId25" Type="http://schemas.openxmlformats.org/officeDocument/2006/relationships/image" Target="../media/image104.png"/><Relationship Id="rId2" Type="http://schemas.openxmlformats.org/officeDocument/2006/relationships/image" Target="../media/image86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92.png"/><Relationship Id="rId24" Type="http://schemas.openxmlformats.org/officeDocument/2006/relationships/image" Target="../media/image103.png"/><Relationship Id="rId5" Type="http://schemas.openxmlformats.org/officeDocument/2006/relationships/image" Target="../media/image88.png"/><Relationship Id="rId15" Type="http://schemas.openxmlformats.org/officeDocument/2006/relationships/image" Target="../media/image95.png"/><Relationship Id="rId23" Type="http://schemas.openxmlformats.org/officeDocument/2006/relationships/image" Target="../media/image102.png"/><Relationship Id="rId10" Type="http://schemas.openxmlformats.org/officeDocument/2006/relationships/image" Target="../media/image91.png"/><Relationship Id="rId19" Type="http://schemas.openxmlformats.org/officeDocument/2006/relationships/image" Target="../media/image99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14" Type="http://schemas.openxmlformats.org/officeDocument/2006/relationships/image" Target="../media/image94.png"/><Relationship Id="rId22" Type="http://schemas.openxmlformats.org/officeDocument/2006/relationships/image" Target="../media/image101.png"/><Relationship Id="rId27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20.png"/><Relationship Id="rId7" Type="http://schemas.openxmlformats.org/officeDocument/2006/relationships/image" Target="../media/image89.png"/><Relationship Id="rId12" Type="http://schemas.openxmlformats.org/officeDocument/2006/relationships/image" Target="../media/image45.png"/><Relationship Id="rId17" Type="http://schemas.openxmlformats.org/officeDocument/2006/relationships/image" Target="../media/image97.png"/><Relationship Id="rId25" Type="http://schemas.openxmlformats.org/officeDocument/2006/relationships/image" Target="../media/image104.png"/><Relationship Id="rId2" Type="http://schemas.openxmlformats.org/officeDocument/2006/relationships/image" Target="../media/image86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92.png"/><Relationship Id="rId24" Type="http://schemas.openxmlformats.org/officeDocument/2006/relationships/image" Target="../media/image103.png"/><Relationship Id="rId5" Type="http://schemas.openxmlformats.org/officeDocument/2006/relationships/image" Target="../media/image88.png"/><Relationship Id="rId15" Type="http://schemas.openxmlformats.org/officeDocument/2006/relationships/image" Target="../media/image95.png"/><Relationship Id="rId23" Type="http://schemas.openxmlformats.org/officeDocument/2006/relationships/image" Target="../media/image102.png"/><Relationship Id="rId10" Type="http://schemas.openxmlformats.org/officeDocument/2006/relationships/image" Target="../media/image91.png"/><Relationship Id="rId19" Type="http://schemas.openxmlformats.org/officeDocument/2006/relationships/image" Target="../media/image99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14" Type="http://schemas.openxmlformats.org/officeDocument/2006/relationships/image" Target="../media/image94.png"/><Relationship Id="rId22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20.png"/><Relationship Id="rId7" Type="http://schemas.openxmlformats.org/officeDocument/2006/relationships/image" Target="../media/image89.png"/><Relationship Id="rId12" Type="http://schemas.openxmlformats.org/officeDocument/2006/relationships/image" Target="../media/image45.png"/><Relationship Id="rId17" Type="http://schemas.openxmlformats.org/officeDocument/2006/relationships/image" Target="../media/image97.png"/><Relationship Id="rId25" Type="http://schemas.openxmlformats.org/officeDocument/2006/relationships/image" Target="../media/image104.png"/><Relationship Id="rId2" Type="http://schemas.openxmlformats.org/officeDocument/2006/relationships/image" Target="../media/image86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92.png"/><Relationship Id="rId24" Type="http://schemas.openxmlformats.org/officeDocument/2006/relationships/image" Target="../media/image103.png"/><Relationship Id="rId5" Type="http://schemas.openxmlformats.org/officeDocument/2006/relationships/image" Target="../media/image88.png"/><Relationship Id="rId15" Type="http://schemas.openxmlformats.org/officeDocument/2006/relationships/image" Target="../media/image95.png"/><Relationship Id="rId23" Type="http://schemas.openxmlformats.org/officeDocument/2006/relationships/image" Target="../media/image102.png"/><Relationship Id="rId10" Type="http://schemas.openxmlformats.org/officeDocument/2006/relationships/image" Target="../media/image91.png"/><Relationship Id="rId19" Type="http://schemas.openxmlformats.org/officeDocument/2006/relationships/image" Target="../media/image99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14" Type="http://schemas.openxmlformats.org/officeDocument/2006/relationships/image" Target="../media/image94.png"/><Relationship Id="rId22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6550" y="1728418"/>
            <a:ext cx="10773410" cy="386259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20"/>
              </a:spcBef>
            </a:pPr>
            <a:r>
              <a:rPr sz="5000" b="1" spc="-585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5000" b="1" spc="465" dirty="0">
                <a:solidFill>
                  <a:srgbClr val="EFE1E2"/>
                </a:solidFill>
                <a:latin typeface="Verdana"/>
                <a:cs typeface="Verdana"/>
              </a:rPr>
              <a:t>ã</a:t>
            </a:r>
            <a:r>
              <a:rPr sz="5000" b="1" spc="9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140" dirty="0">
                <a:solidFill>
                  <a:srgbClr val="EFE1E2"/>
                </a:solidFill>
                <a:latin typeface="Verdana"/>
                <a:cs typeface="Verdana"/>
              </a:rPr>
              <a:t>P</a:t>
            </a:r>
            <a:r>
              <a:rPr sz="5000" b="1" spc="465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5000" b="1" spc="-50" dirty="0">
                <a:solidFill>
                  <a:srgbClr val="EFE1E2"/>
                </a:solidFill>
                <a:latin typeface="Verdana"/>
                <a:cs typeface="Verdana"/>
              </a:rPr>
              <a:t>u</a:t>
            </a:r>
            <a:r>
              <a:rPr sz="5000" b="1" spc="470" dirty="0">
                <a:solidFill>
                  <a:srgbClr val="EFE1E2"/>
                </a:solidFill>
                <a:latin typeface="Verdana"/>
                <a:cs typeface="Verdana"/>
              </a:rPr>
              <a:t>l</a:t>
            </a:r>
            <a:r>
              <a:rPr sz="5000" b="1" spc="9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-110" dirty="0">
                <a:solidFill>
                  <a:srgbClr val="EFE1E2"/>
                </a:solidFill>
                <a:latin typeface="Verdana"/>
                <a:cs typeface="Verdana"/>
              </a:rPr>
              <a:t>L</a:t>
            </a:r>
            <a:r>
              <a:rPr sz="5000" b="1" spc="405" dirty="0">
                <a:solidFill>
                  <a:srgbClr val="EFE1E2"/>
                </a:solidFill>
                <a:latin typeface="Verdana"/>
                <a:cs typeface="Verdana"/>
              </a:rPr>
              <a:t>i</a:t>
            </a:r>
            <a:r>
              <a:rPr sz="5000" b="1" spc="254" dirty="0">
                <a:solidFill>
                  <a:srgbClr val="EFE1E2"/>
                </a:solidFill>
                <a:latin typeface="Verdana"/>
                <a:cs typeface="Verdana"/>
              </a:rPr>
              <a:t>m</a:t>
            </a:r>
            <a:r>
              <a:rPr sz="5000" b="1" spc="350" dirty="0">
                <a:solidFill>
                  <a:srgbClr val="EFE1E2"/>
                </a:solidFill>
                <a:latin typeface="Verdana"/>
                <a:cs typeface="Verdana"/>
              </a:rPr>
              <a:t>p</a:t>
            </a:r>
            <a:r>
              <a:rPr sz="5000" b="1" spc="465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5000" b="1" spc="-850" dirty="0">
                <a:solidFill>
                  <a:srgbClr val="EFE1E2"/>
                </a:solidFill>
                <a:latin typeface="Verdana"/>
                <a:cs typeface="Verdana"/>
              </a:rPr>
              <a:t>: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-535" dirty="0">
                <a:solidFill>
                  <a:srgbClr val="EFE1E2"/>
                </a:solidFill>
                <a:latin typeface="Verdana"/>
                <a:cs typeface="Verdana"/>
              </a:rPr>
              <a:t>T</a:t>
            </a:r>
            <a:r>
              <a:rPr sz="5000" b="1" spc="2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5000" b="1" spc="465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5000" b="1" spc="254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5000" b="1" spc="-355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5000" b="1" spc="50" dirty="0">
                <a:solidFill>
                  <a:srgbClr val="EFE1E2"/>
                </a:solidFill>
                <a:latin typeface="Verdana"/>
                <a:cs typeface="Verdana"/>
              </a:rPr>
              <a:t>f</a:t>
            </a:r>
            <a:r>
              <a:rPr sz="5000" b="1" spc="90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5000" b="1" spc="95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5000" b="1" spc="254" dirty="0">
                <a:solidFill>
                  <a:srgbClr val="EFE1E2"/>
                </a:solidFill>
                <a:latin typeface="Verdana"/>
                <a:cs typeface="Verdana"/>
              </a:rPr>
              <a:t>m</a:t>
            </a:r>
            <a:r>
              <a:rPr sz="5000" b="1" spc="465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5000" b="1" spc="254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5000" b="1" spc="345" dirty="0">
                <a:solidFill>
                  <a:srgbClr val="EFE1E2"/>
                </a:solidFill>
                <a:latin typeface="Verdana"/>
                <a:cs typeface="Verdana"/>
              </a:rPr>
              <a:t>d</a:t>
            </a:r>
            <a:r>
              <a:rPr sz="5000" b="1" spc="75" dirty="0">
                <a:solidFill>
                  <a:srgbClr val="EFE1E2"/>
                </a:solidFill>
                <a:latin typeface="Verdana"/>
                <a:cs typeface="Verdana"/>
              </a:rPr>
              <a:t>o  o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-130" dirty="0">
                <a:solidFill>
                  <a:srgbClr val="EFE1E2"/>
                </a:solidFill>
                <a:latin typeface="Verdana"/>
                <a:cs typeface="Verdana"/>
              </a:rPr>
              <a:t>F</a:t>
            </a:r>
            <a:r>
              <a:rPr sz="5000" b="1" spc="-50" dirty="0">
                <a:solidFill>
                  <a:srgbClr val="EFE1E2"/>
                </a:solidFill>
                <a:latin typeface="Verdana"/>
                <a:cs typeface="Verdana"/>
              </a:rPr>
              <a:t>u</a:t>
            </a:r>
            <a:r>
              <a:rPr sz="5000" b="1" spc="90" dirty="0">
                <a:solidFill>
                  <a:srgbClr val="EFE1E2"/>
                </a:solidFill>
                <a:latin typeface="Verdana"/>
                <a:cs typeface="Verdana"/>
              </a:rPr>
              <a:t>t</a:t>
            </a:r>
            <a:r>
              <a:rPr sz="5000" b="1" spc="-50" dirty="0">
                <a:solidFill>
                  <a:srgbClr val="EFE1E2"/>
                </a:solidFill>
                <a:latin typeface="Verdana"/>
                <a:cs typeface="Verdana"/>
              </a:rPr>
              <a:t>u</a:t>
            </a:r>
            <a:r>
              <a:rPr sz="5000" b="1" spc="2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5000" b="1" spc="9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345" dirty="0">
                <a:solidFill>
                  <a:srgbClr val="EFE1E2"/>
                </a:solidFill>
                <a:latin typeface="Verdana"/>
                <a:cs typeface="Verdana"/>
              </a:rPr>
              <a:t>d</a:t>
            </a:r>
            <a:r>
              <a:rPr sz="5000" b="1" spc="470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-615" dirty="0">
                <a:solidFill>
                  <a:srgbClr val="EFE1E2"/>
                </a:solidFill>
                <a:latin typeface="Verdana"/>
                <a:cs typeface="Verdana"/>
              </a:rPr>
              <a:t>C</a:t>
            </a:r>
            <a:r>
              <a:rPr sz="5000" b="1" spc="90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5000" b="1" spc="470" dirty="0">
                <a:solidFill>
                  <a:srgbClr val="EFE1E2"/>
                </a:solidFill>
                <a:latin typeface="Verdana"/>
                <a:cs typeface="Verdana"/>
              </a:rPr>
              <a:t>l</a:t>
            </a:r>
            <a:r>
              <a:rPr sz="5000" b="1" spc="-210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5000" b="1" spc="40" dirty="0">
                <a:solidFill>
                  <a:srgbClr val="EFE1E2"/>
                </a:solidFill>
                <a:latin typeface="Verdana"/>
                <a:cs typeface="Verdana"/>
              </a:rPr>
              <a:t>t</a:t>
            </a:r>
            <a:r>
              <a:rPr sz="5000" b="1" spc="470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345" dirty="0">
                <a:solidFill>
                  <a:srgbClr val="EFE1E2"/>
                </a:solidFill>
                <a:latin typeface="Verdana"/>
                <a:cs typeface="Verdana"/>
              </a:rPr>
              <a:t>d</a:t>
            </a:r>
            <a:r>
              <a:rPr sz="5000" b="1" spc="-204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-110" dirty="0">
                <a:solidFill>
                  <a:srgbClr val="EFE1E2"/>
                </a:solidFill>
                <a:latin typeface="Verdana"/>
                <a:cs typeface="Verdana"/>
              </a:rPr>
              <a:t>L</a:t>
            </a:r>
            <a:r>
              <a:rPr sz="5000" b="1" spc="355" dirty="0">
                <a:solidFill>
                  <a:srgbClr val="EFE1E2"/>
                </a:solidFill>
                <a:latin typeface="Verdana"/>
                <a:cs typeface="Verdana"/>
              </a:rPr>
              <a:t>i</a:t>
            </a:r>
            <a:r>
              <a:rPr sz="5000" b="1" spc="-305" dirty="0">
                <a:solidFill>
                  <a:srgbClr val="EFE1E2"/>
                </a:solidFill>
                <a:latin typeface="Verdana"/>
                <a:cs typeface="Verdana"/>
              </a:rPr>
              <a:t>x</a:t>
            </a:r>
            <a:r>
              <a:rPr sz="5000" b="1" spc="9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-270" dirty="0">
                <a:solidFill>
                  <a:srgbClr val="EFE1E2"/>
                </a:solidFill>
                <a:latin typeface="Verdana"/>
                <a:cs typeface="Verdana"/>
              </a:rPr>
              <a:t>c</a:t>
            </a:r>
            <a:r>
              <a:rPr sz="5000" b="1" spc="90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5000" b="1" spc="260" dirty="0">
                <a:solidFill>
                  <a:srgbClr val="EFE1E2"/>
                </a:solidFill>
                <a:latin typeface="Verdana"/>
                <a:cs typeface="Verdana"/>
              </a:rPr>
              <a:t>m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-459" dirty="0">
                <a:solidFill>
                  <a:srgbClr val="EFE1E2"/>
                </a:solidFill>
                <a:latin typeface="Verdana"/>
                <a:cs typeface="Verdana"/>
              </a:rPr>
              <a:t>I</a:t>
            </a:r>
            <a:r>
              <a:rPr sz="5000" b="1" spc="-19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5000" b="1" spc="-204" dirty="0">
                <a:solidFill>
                  <a:srgbClr val="EFE1E2"/>
                </a:solidFill>
                <a:latin typeface="Verdana"/>
                <a:cs typeface="Verdana"/>
              </a:rPr>
              <a:t>T  </a:t>
            </a:r>
            <a:r>
              <a:rPr sz="5000" b="1" spc="350" dirty="0">
                <a:solidFill>
                  <a:srgbClr val="EFE1E2"/>
                </a:solidFill>
                <a:latin typeface="Verdana"/>
                <a:cs typeface="Verdana"/>
              </a:rPr>
              <a:t>p</a:t>
            </a:r>
            <a:r>
              <a:rPr sz="5000" b="1" spc="465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5000" b="1" spc="2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5000" b="1" spc="470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-615" dirty="0">
                <a:solidFill>
                  <a:srgbClr val="EFE1E2"/>
                </a:solidFill>
                <a:latin typeface="Verdana"/>
                <a:cs typeface="Verdana"/>
              </a:rPr>
              <a:t>C</a:t>
            </a:r>
            <a:r>
              <a:rPr sz="5000" b="1" spc="90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5000" b="1" spc="254" dirty="0">
                <a:solidFill>
                  <a:srgbClr val="EFE1E2"/>
                </a:solidFill>
                <a:latin typeface="Verdana"/>
                <a:cs typeface="Verdana"/>
              </a:rPr>
              <a:t>m</a:t>
            </a:r>
            <a:r>
              <a:rPr sz="5000" b="1" spc="350" dirty="0">
                <a:solidFill>
                  <a:srgbClr val="EFE1E2"/>
                </a:solidFill>
                <a:latin typeface="Verdana"/>
                <a:cs typeface="Verdana"/>
              </a:rPr>
              <a:t>b</a:t>
            </a:r>
            <a:r>
              <a:rPr sz="5000" b="1" spc="465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5000" b="1" spc="40" dirty="0">
                <a:solidFill>
                  <a:srgbClr val="EFE1E2"/>
                </a:solidFill>
                <a:latin typeface="Verdana"/>
                <a:cs typeface="Verdana"/>
              </a:rPr>
              <a:t>t</a:t>
            </a:r>
            <a:r>
              <a:rPr sz="5000" b="1" spc="-210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5000" b="1" spc="10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-30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5000" b="1" spc="210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5000" b="1" spc="90" dirty="0">
                <a:solidFill>
                  <a:srgbClr val="EFE1E2"/>
                </a:solidFill>
                <a:latin typeface="Verdana"/>
                <a:cs typeface="Verdana"/>
              </a:rPr>
              <a:t>t</a:t>
            </a:r>
            <a:r>
              <a:rPr sz="5000" b="1" spc="-50" dirty="0">
                <a:solidFill>
                  <a:srgbClr val="EFE1E2"/>
                </a:solidFill>
                <a:latin typeface="Verdana"/>
                <a:cs typeface="Verdana"/>
              </a:rPr>
              <a:t>u</a:t>
            </a:r>
            <a:r>
              <a:rPr sz="5000" b="1" spc="350" dirty="0">
                <a:solidFill>
                  <a:srgbClr val="EFE1E2"/>
                </a:solidFill>
                <a:latin typeface="Verdana"/>
                <a:cs typeface="Verdana"/>
              </a:rPr>
              <a:t>p</a:t>
            </a:r>
            <a:r>
              <a:rPr sz="5000" b="1" spc="405" dirty="0">
                <a:solidFill>
                  <a:srgbClr val="EFE1E2"/>
                </a:solidFill>
                <a:latin typeface="Verdana"/>
                <a:cs typeface="Verdana"/>
              </a:rPr>
              <a:t>i</a:t>
            </a:r>
            <a:r>
              <a:rPr sz="5000" b="1" spc="254" dirty="0">
                <a:solidFill>
                  <a:srgbClr val="EFE1E2"/>
                </a:solidFill>
                <a:latin typeface="Verdana"/>
                <a:cs typeface="Verdana"/>
              </a:rPr>
              <a:t>m</a:t>
            </a:r>
            <a:r>
              <a:rPr sz="5000" b="1" spc="-210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5000" b="1" spc="210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5000" b="1" spc="40" dirty="0">
                <a:solidFill>
                  <a:srgbClr val="EFE1E2"/>
                </a:solidFill>
                <a:latin typeface="Verdana"/>
                <a:cs typeface="Verdana"/>
              </a:rPr>
              <a:t>t</a:t>
            </a:r>
            <a:r>
              <a:rPr sz="5000" b="1" spc="90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5000" b="1" spc="-330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5000" b="1" spc="-825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5000" b="1" spc="-150" dirty="0">
                <a:solidFill>
                  <a:srgbClr val="EFE1E2"/>
                </a:solidFill>
                <a:latin typeface="Verdana"/>
                <a:cs typeface="Verdana"/>
              </a:rPr>
              <a:t>e  </a:t>
            </a:r>
            <a:r>
              <a:rPr sz="5000" b="1" spc="-60" dirty="0">
                <a:solidFill>
                  <a:srgbClr val="EFE1E2"/>
                </a:solidFill>
                <a:latin typeface="Verdana"/>
                <a:cs typeface="Verdana"/>
              </a:rPr>
              <a:t>Enchentes</a:t>
            </a:r>
            <a:endParaRPr sz="5000" b="1" dirty="0">
              <a:latin typeface="Verdana"/>
              <a:cs typeface="Verdana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E04980D-AA9E-4CCF-A8F4-9FD5E4DB527B}"/>
              </a:ext>
            </a:extLst>
          </p:cNvPr>
          <p:cNvSpPr txBox="1"/>
          <p:nvPr/>
        </p:nvSpPr>
        <p:spPr>
          <a:xfrm>
            <a:off x="1606550" y="6216650"/>
            <a:ext cx="6539230" cy="17742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lang="pt-BR" sz="2800" dirty="0">
                <a:solidFill>
                  <a:schemeClr val="bg1"/>
                </a:solidFill>
                <a:latin typeface="Verdana"/>
                <a:cs typeface="Verdana"/>
              </a:rPr>
              <a:t>Iago da Rocha Silva – 824139839</a:t>
            </a:r>
          </a:p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lang="pt-BR" sz="2800" dirty="0">
                <a:solidFill>
                  <a:schemeClr val="bg1"/>
                </a:solidFill>
                <a:latin typeface="Verdana"/>
                <a:cs typeface="Verdana"/>
              </a:rPr>
              <a:t>Kaue Galliza – 824121573</a:t>
            </a:r>
          </a:p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lang="pt-BR" sz="2800" dirty="0" err="1">
                <a:solidFill>
                  <a:schemeClr val="bg1"/>
                </a:solidFill>
                <a:latin typeface="Verdana"/>
                <a:cs typeface="Verdana"/>
              </a:rPr>
              <a:t>Jhonattan</a:t>
            </a:r>
            <a:r>
              <a:rPr lang="pt-BR" sz="2800" dirty="0">
                <a:solidFill>
                  <a:schemeClr val="bg1"/>
                </a:solidFill>
                <a:latin typeface="Verdana"/>
                <a:cs typeface="Verdana"/>
              </a:rPr>
              <a:t> Beethoven – 824120739</a:t>
            </a:r>
          </a:p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lang="pt-BR" sz="2800" dirty="0">
                <a:solidFill>
                  <a:schemeClr val="bg1"/>
                </a:solidFill>
                <a:latin typeface="Verdana"/>
                <a:cs typeface="Verdana"/>
              </a:rPr>
              <a:t>Lucas </a:t>
            </a:r>
            <a:r>
              <a:rPr lang="pt-BR" sz="2800" dirty="0" err="1">
                <a:solidFill>
                  <a:schemeClr val="bg1"/>
                </a:solidFill>
                <a:latin typeface="Verdana"/>
                <a:cs typeface="Verdana"/>
              </a:rPr>
              <a:t>Beniti</a:t>
            </a:r>
            <a:r>
              <a:rPr lang="pt-BR" sz="2800" dirty="0">
                <a:solidFill>
                  <a:schemeClr val="bg1"/>
                </a:solidFill>
                <a:latin typeface="Verdana"/>
                <a:cs typeface="Verdana"/>
              </a:rPr>
              <a:t> - 824157974</a:t>
            </a: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8" y="0"/>
            <a:ext cx="9407525" cy="10287000"/>
            <a:chOff x="2158" y="0"/>
            <a:chExt cx="9407525" cy="10287000"/>
          </a:xfrm>
        </p:grpSpPr>
        <p:sp>
          <p:nvSpPr>
            <p:cNvPr id="3" name="object 3"/>
            <p:cNvSpPr/>
            <p:nvPr/>
          </p:nvSpPr>
          <p:spPr>
            <a:xfrm>
              <a:off x="2158" y="0"/>
              <a:ext cx="3646804" cy="10287000"/>
            </a:xfrm>
            <a:custGeom>
              <a:avLst/>
              <a:gdLst/>
              <a:ahLst/>
              <a:cxnLst/>
              <a:rect l="l" t="t" r="r" b="b"/>
              <a:pathLst>
                <a:path w="3646804" h="10287000">
                  <a:moveTo>
                    <a:pt x="3646729" y="0"/>
                  </a:moveTo>
                  <a:lnTo>
                    <a:pt x="0" y="0"/>
                  </a:lnTo>
                  <a:lnTo>
                    <a:pt x="0" y="10286556"/>
                  </a:lnTo>
                  <a:lnTo>
                    <a:pt x="1823733" y="10286556"/>
                  </a:lnTo>
                  <a:lnTo>
                    <a:pt x="3646729" y="10286556"/>
                  </a:lnTo>
                  <a:lnTo>
                    <a:pt x="3646729" y="0"/>
                  </a:lnTo>
                  <a:close/>
                </a:path>
              </a:pathLst>
            </a:custGeom>
            <a:solidFill>
              <a:srgbClr val="2B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319" y="9547193"/>
              <a:ext cx="105121" cy="1008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481" y="9012237"/>
              <a:ext cx="100077" cy="1015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319" y="8478710"/>
              <a:ext cx="104397" cy="1008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319" y="7944472"/>
              <a:ext cx="104397" cy="1008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481" y="7409523"/>
              <a:ext cx="100077" cy="100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754" y="9547911"/>
              <a:ext cx="105832" cy="980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2472" y="9012237"/>
              <a:ext cx="100072" cy="1007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2472" y="8478710"/>
              <a:ext cx="100072" cy="1000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2472" y="7944472"/>
              <a:ext cx="100072" cy="997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2472" y="7409523"/>
              <a:ext cx="100072" cy="1007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73351" y="9547193"/>
              <a:ext cx="105829" cy="101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72627" y="9012237"/>
              <a:ext cx="100799" cy="1007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72627" y="8478710"/>
              <a:ext cx="100799" cy="1000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72627" y="7945196"/>
              <a:ext cx="100799" cy="994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72627" y="7409523"/>
              <a:ext cx="100799" cy="1007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4209" y="9547911"/>
              <a:ext cx="105841" cy="9809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33498" y="9012237"/>
              <a:ext cx="100076" cy="10071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33498" y="8478710"/>
              <a:ext cx="100076" cy="1000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33498" y="7945196"/>
              <a:ext cx="100076" cy="9930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33498" y="7409523"/>
              <a:ext cx="100076" cy="10071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94368" y="9547193"/>
              <a:ext cx="101100" cy="10063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94368" y="9012237"/>
              <a:ext cx="100799" cy="1007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94368" y="8478710"/>
              <a:ext cx="100799" cy="1000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94368" y="7945196"/>
              <a:ext cx="100799" cy="9940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94368" y="7409523"/>
              <a:ext cx="100799" cy="10071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03918" y="2733916"/>
              <a:ext cx="6305550" cy="646429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9803383" y="4082720"/>
            <a:ext cx="7192645" cy="2151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sz="23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O </a:t>
            </a:r>
            <a:r>
              <a:rPr sz="2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projeto </a:t>
            </a:r>
            <a:r>
              <a:rPr sz="2300" b="1" spc="-45" dirty="0">
                <a:solidFill>
                  <a:srgbClr val="FFFFFF"/>
                </a:solidFill>
                <a:latin typeface="Tahoma"/>
                <a:cs typeface="Tahoma"/>
              </a:rPr>
              <a:t>São </a:t>
            </a:r>
            <a:r>
              <a:rPr sz="2300" b="1" spc="10" dirty="0">
                <a:solidFill>
                  <a:srgbClr val="FFFFFF"/>
                </a:solidFill>
                <a:latin typeface="Tahoma"/>
                <a:cs typeface="Tahoma"/>
              </a:rPr>
              <a:t>Paulo </a:t>
            </a:r>
            <a:r>
              <a:rPr sz="2300" b="1" spc="30" dirty="0">
                <a:solidFill>
                  <a:srgbClr val="FFFFFF"/>
                </a:solidFill>
                <a:latin typeface="Tahoma"/>
                <a:cs typeface="Tahoma"/>
              </a:rPr>
              <a:t>Limpa </a:t>
            </a:r>
            <a:r>
              <a:rPr sz="23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também </a:t>
            </a:r>
            <a:r>
              <a:rPr sz="23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envolve </a:t>
            </a:r>
            <a:r>
              <a:rPr sz="23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3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b="1" spc="15" dirty="0">
                <a:solidFill>
                  <a:srgbClr val="FFFFFF"/>
                </a:solidFill>
                <a:latin typeface="Tahoma"/>
                <a:cs typeface="Tahoma"/>
              </a:rPr>
              <a:t>comunidade</a:t>
            </a:r>
            <a:r>
              <a:rPr sz="23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. </a:t>
            </a:r>
            <a:r>
              <a:rPr sz="2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Através </a:t>
            </a:r>
            <a:r>
              <a:rPr sz="23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de </a:t>
            </a:r>
            <a:r>
              <a:rPr sz="2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aplicativos, os </a:t>
            </a:r>
            <a:r>
              <a:rPr sz="2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cidadãos </a:t>
            </a:r>
            <a:r>
              <a:rPr sz="23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podem</a:t>
            </a:r>
            <a:r>
              <a:rPr sz="23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b="1" spc="30" dirty="0">
                <a:solidFill>
                  <a:srgbClr val="FFFFFF"/>
                </a:solidFill>
                <a:latin typeface="Tahoma"/>
                <a:cs typeface="Tahoma"/>
              </a:rPr>
              <a:t>reportar</a:t>
            </a:r>
            <a:r>
              <a:rPr sz="23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problemas</a:t>
            </a:r>
            <a:r>
              <a:rPr sz="23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3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participar</a:t>
            </a:r>
            <a:r>
              <a:rPr sz="23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ativamente </a:t>
            </a:r>
            <a:r>
              <a:rPr sz="2300" spc="-7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da </a:t>
            </a:r>
            <a:r>
              <a:rPr sz="2300" b="1" spc="35" dirty="0">
                <a:solidFill>
                  <a:srgbClr val="FFFFFF"/>
                </a:solidFill>
                <a:latin typeface="Tahoma"/>
                <a:cs typeface="Tahoma"/>
              </a:rPr>
              <a:t>manutenção </a:t>
            </a:r>
            <a:r>
              <a:rPr sz="23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da </a:t>
            </a:r>
            <a:r>
              <a:rPr sz="23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cidade.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Isso </a:t>
            </a:r>
            <a:r>
              <a:rPr sz="2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cria </a:t>
            </a:r>
            <a:r>
              <a:rPr sz="23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um </a:t>
            </a:r>
            <a:r>
              <a:rPr sz="2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senso </a:t>
            </a:r>
            <a:r>
              <a:rPr sz="23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de </a:t>
            </a:r>
            <a:r>
              <a:rPr sz="23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b="1" spc="10" dirty="0">
                <a:solidFill>
                  <a:srgbClr val="FFFFFF"/>
                </a:solidFill>
                <a:latin typeface="Tahoma"/>
                <a:cs typeface="Tahoma"/>
              </a:rPr>
              <a:t>responsabilidade </a:t>
            </a:r>
            <a:r>
              <a:rPr sz="2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coletiva </a:t>
            </a:r>
            <a:r>
              <a:rPr sz="23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e </a:t>
            </a:r>
            <a:r>
              <a:rPr sz="23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melhora </a:t>
            </a:r>
            <a:r>
              <a:rPr sz="23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300" b="1" spc="20" dirty="0">
                <a:solidFill>
                  <a:srgbClr val="FFFFFF"/>
                </a:solidFill>
                <a:latin typeface="Tahoma"/>
                <a:cs typeface="Tahoma"/>
              </a:rPr>
              <a:t>qualidade </a:t>
            </a:r>
            <a:r>
              <a:rPr sz="2300" b="1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b="1" spc="1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3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b="1" spc="-10" dirty="0">
                <a:solidFill>
                  <a:srgbClr val="FFFFFF"/>
                </a:solidFill>
                <a:latin typeface="Tahoma"/>
                <a:cs typeface="Tahoma"/>
              </a:rPr>
              <a:t>vida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9803383" y="2451710"/>
            <a:ext cx="3718560" cy="1059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240"/>
              </a:spcBef>
            </a:pPr>
            <a:r>
              <a:rPr sz="3400" spc="-204" dirty="0"/>
              <a:t>E</a:t>
            </a:r>
            <a:r>
              <a:rPr sz="3400" spc="180" dirty="0"/>
              <a:t>n</a:t>
            </a:r>
            <a:r>
              <a:rPr sz="3400" spc="265" dirty="0"/>
              <a:t>g</a:t>
            </a:r>
            <a:r>
              <a:rPr sz="3400" spc="305" dirty="0"/>
              <a:t>a</a:t>
            </a:r>
            <a:r>
              <a:rPr sz="3400" spc="-80" dirty="0"/>
              <a:t>j</a:t>
            </a:r>
            <a:r>
              <a:rPr sz="3400" spc="320" dirty="0"/>
              <a:t>a</a:t>
            </a:r>
            <a:r>
              <a:rPr sz="3400" spc="180" dirty="0"/>
              <a:t>m</a:t>
            </a:r>
            <a:r>
              <a:rPr sz="3400" spc="-140" dirty="0"/>
              <a:t>e</a:t>
            </a:r>
            <a:r>
              <a:rPr sz="3400" spc="150" dirty="0"/>
              <a:t>n</a:t>
            </a:r>
            <a:r>
              <a:rPr sz="3400" spc="35" dirty="0"/>
              <a:t>t</a:t>
            </a:r>
            <a:r>
              <a:rPr sz="3400" spc="70" dirty="0"/>
              <a:t>o</a:t>
            </a:r>
            <a:r>
              <a:rPr sz="3400" spc="-560" dirty="0"/>
              <a:t> </a:t>
            </a:r>
            <a:r>
              <a:rPr sz="3400" spc="240" dirty="0"/>
              <a:t>d</a:t>
            </a:r>
            <a:r>
              <a:rPr sz="3400" spc="235" dirty="0"/>
              <a:t>a  </a:t>
            </a:r>
            <a:r>
              <a:rPr sz="3400" spc="90" dirty="0"/>
              <a:t>Comunidade</a:t>
            </a:r>
            <a:endParaRPr sz="3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3525" y="1870557"/>
            <a:ext cx="15419069" cy="6546215"/>
          </a:xfrm>
          <a:custGeom>
            <a:avLst/>
            <a:gdLst/>
            <a:ahLst/>
            <a:cxnLst/>
            <a:rect l="l" t="t" r="r" b="b"/>
            <a:pathLst>
              <a:path w="15419069" h="6546215">
                <a:moveTo>
                  <a:pt x="15418740" y="0"/>
                </a:moveTo>
                <a:lnTo>
                  <a:pt x="0" y="0"/>
                </a:lnTo>
                <a:lnTo>
                  <a:pt x="0" y="6546202"/>
                </a:lnTo>
                <a:lnTo>
                  <a:pt x="7709725" y="6546202"/>
                </a:lnTo>
                <a:lnTo>
                  <a:pt x="15418740" y="6546202"/>
                </a:lnTo>
                <a:lnTo>
                  <a:pt x="15418740" y="0"/>
                </a:lnTo>
                <a:close/>
              </a:path>
            </a:pathLst>
          </a:custGeom>
          <a:solidFill>
            <a:srgbClr val="2B2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319" y="9547193"/>
            <a:ext cx="105121" cy="1008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481" y="9012237"/>
            <a:ext cx="100077" cy="1015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319" y="8478710"/>
            <a:ext cx="104397" cy="1008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2319" y="7944472"/>
            <a:ext cx="104397" cy="1008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4481" y="7409522"/>
            <a:ext cx="100077" cy="100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1754" y="9547912"/>
            <a:ext cx="105832" cy="9809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2472" y="9012237"/>
            <a:ext cx="100072" cy="1007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2472" y="8478710"/>
            <a:ext cx="100072" cy="10001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12472" y="7944472"/>
            <a:ext cx="100072" cy="9974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12472" y="7409522"/>
            <a:ext cx="100072" cy="10071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73351" y="9547193"/>
            <a:ext cx="105829" cy="10120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72627" y="9012237"/>
            <a:ext cx="100799" cy="10071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72627" y="8478710"/>
            <a:ext cx="100799" cy="10001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72627" y="7945196"/>
            <a:ext cx="100799" cy="9940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72627" y="7409522"/>
            <a:ext cx="100799" cy="10071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34209" y="9547912"/>
            <a:ext cx="105841" cy="9809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33498" y="8478710"/>
            <a:ext cx="100076" cy="10001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33498" y="9012237"/>
            <a:ext cx="100076" cy="10071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33498" y="7945196"/>
            <a:ext cx="100076" cy="9930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33498" y="7409522"/>
            <a:ext cx="100076" cy="10071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894368" y="9547193"/>
            <a:ext cx="101100" cy="10064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94368" y="9012237"/>
            <a:ext cx="100799" cy="10071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894368" y="8478710"/>
            <a:ext cx="100799" cy="10001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894368" y="7945196"/>
            <a:ext cx="100799" cy="9940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894368" y="7409522"/>
            <a:ext cx="100799" cy="10071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279878" y="2791434"/>
            <a:ext cx="105029" cy="10079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5281275" y="2256472"/>
            <a:ext cx="100076" cy="10152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5279116" y="1722958"/>
            <a:ext cx="104394" cy="10079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5279116" y="1188720"/>
            <a:ext cx="104394" cy="1007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281275" y="653758"/>
            <a:ext cx="100076" cy="10079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838551" y="2791434"/>
            <a:ext cx="105791" cy="9808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839947" y="2256472"/>
            <a:ext cx="100076" cy="10071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5839947" y="1722958"/>
            <a:ext cx="100076" cy="10001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5839947" y="1188720"/>
            <a:ext cx="100076" cy="9972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5839947" y="653758"/>
            <a:ext cx="100076" cy="10072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400144" y="2791434"/>
            <a:ext cx="105791" cy="10119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6399383" y="1722958"/>
            <a:ext cx="100838" cy="10001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6399383" y="2256472"/>
            <a:ext cx="100838" cy="10071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399383" y="1189431"/>
            <a:ext cx="100838" cy="9941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399383" y="653758"/>
            <a:ext cx="100838" cy="10072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961739" y="2791434"/>
            <a:ext cx="105791" cy="9808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6960977" y="2256472"/>
            <a:ext cx="100076" cy="10071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6960977" y="1722958"/>
            <a:ext cx="100076" cy="10001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6960977" y="1189431"/>
            <a:ext cx="100076" cy="9931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6960977" y="653758"/>
            <a:ext cx="100076" cy="10072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7521173" y="2256472"/>
            <a:ext cx="100838" cy="10071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7521173" y="2791434"/>
            <a:ext cx="101090" cy="10063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7521173" y="1722958"/>
            <a:ext cx="100838" cy="10001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7521173" y="653758"/>
            <a:ext cx="100838" cy="10072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7521173" y="1189431"/>
            <a:ext cx="100838" cy="99412"/>
          </a:xfrm>
          <a:prstGeom prst="rect">
            <a:avLst/>
          </a:prstGeom>
        </p:spPr>
      </p:pic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5229758" y="2506053"/>
            <a:ext cx="782891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30" dirty="0"/>
              <a:t>Resu</a:t>
            </a:r>
            <a:r>
              <a:rPr spc="-75" dirty="0"/>
              <a:t>l</a:t>
            </a:r>
            <a:r>
              <a:rPr spc="60" dirty="0"/>
              <a:t>t</a:t>
            </a:r>
            <a:r>
              <a:rPr spc="180" dirty="0"/>
              <a:t>ados</a:t>
            </a:r>
            <a:r>
              <a:rPr spc="-919" dirty="0"/>
              <a:t> </a:t>
            </a:r>
            <a:r>
              <a:rPr spc="-75" dirty="0"/>
              <a:t>Espe</a:t>
            </a:r>
            <a:r>
              <a:rPr spc="-140" dirty="0"/>
              <a:t>r</a:t>
            </a:r>
            <a:r>
              <a:rPr spc="180" dirty="0"/>
              <a:t>ados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3741928" y="3893909"/>
            <a:ext cx="10804525" cy="17646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99"/>
              </a:lnSpc>
              <a:spcBef>
                <a:spcPts val="95"/>
              </a:spcBef>
            </a:pPr>
            <a:r>
              <a:rPr sz="2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Os </a:t>
            </a:r>
            <a:r>
              <a:rPr sz="2850" b="1" dirty="0">
                <a:solidFill>
                  <a:srgbClr val="FFFFFF"/>
                </a:solidFill>
                <a:latin typeface="Tahoma"/>
                <a:cs typeface="Tahoma"/>
              </a:rPr>
              <a:t>resultados </a:t>
            </a:r>
            <a:r>
              <a:rPr sz="28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esperados </a:t>
            </a:r>
            <a:r>
              <a:rPr sz="2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incluem </a:t>
            </a:r>
            <a:r>
              <a:rPr sz="28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uma </a:t>
            </a:r>
            <a:r>
              <a:rPr sz="2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cidade mais </a:t>
            </a:r>
            <a:r>
              <a:rPr sz="2850" b="1" spc="-5" dirty="0">
                <a:solidFill>
                  <a:srgbClr val="FFFFFF"/>
                </a:solidFill>
                <a:latin typeface="Tahoma"/>
                <a:cs typeface="Tahoma"/>
              </a:rPr>
              <a:t>limpa</a:t>
            </a:r>
            <a:r>
              <a:rPr sz="2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, </a:t>
            </a:r>
            <a:r>
              <a:rPr sz="28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menos</a:t>
            </a:r>
            <a:r>
              <a:rPr sz="28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b="1" spc="20" dirty="0">
                <a:solidFill>
                  <a:srgbClr val="FFFFFF"/>
                </a:solidFill>
                <a:latin typeface="Tahoma"/>
                <a:cs typeface="Tahoma"/>
              </a:rPr>
              <a:t>entupimentos</a:t>
            </a:r>
            <a:r>
              <a:rPr sz="28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8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uma</a:t>
            </a:r>
            <a:r>
              <a:rPr sz="28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b="1" dirty="0">
                <a:solidFill>
                  <a:srgbClr val="FFFFFF"/>
                </a:solidFill>
                <a:latin typeface="Tahoma"/>
                <a:cs typeface="Tahoma"/>
              </a:rPr>
              <a:t>redução</a:t>
            </a:r>
            <a:r>
              <a:rPr sz="285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nas</a:t>
            </a:r>
            <a:r>
              <a:rPr sz="28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enchentes.</a:t>
            </a:r>
            <a:r>
              <a:rPr sz="28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8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uso</a:t>
            </a:r>
            <a:r>
              <a:rPr sz="28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da </a:t>
            </a:r>
            <a:r>
              <a:rPr sz="2850" spc="-8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b="1" spc="10" dirty="0">
                <a:solidFill>
                  <a:srgbClr val="FFFFFF"/>
                </a:solidFill>
                <a:latin typeface="Tahoma"/>
                <a:cs typeface="Tahoma"/>
              </a:rPr>
              <a:t>tecnologia </a:t>
            </a:r>
            <a:r>
              <a:rPr sz="2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não </a:t>
            </a:r>
            <a:r>
              <a:rPr sz="28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só </a:t>
            </a:r>
            <a:r>
              <a:rPr sz="2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melhora </a:t>
            </a:r>
            <a:r>
              <a:rPr sz="28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8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eﬁciência </a:t>
            </a:r>
            <a:r>
              <a:rPr sz="2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da </a:t>
            </a:r>
            <a:r>
              <a:rPr sz="28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coleta </a:t>
            </a:r>
            <a:r>
              <a:rPr sz="2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de </a:t>
            </a:r>
            <a:r>
              <a:rPr sz="28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lixo, </a:t>
            </a:r>
            <a:r>
              <a:rPr sz="2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mas </a:t>
            </a:r>
            <a:r>
              <a:rPr sz="2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também</a:t>
            </a:r>
            <a:r>
              <a:rPr sz="28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promove</a:t>
            </a:r>
            <a:r>
              <a:rPr sz="28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um</a:t>
            </a:r>
            <a:r>
              <a:rPr sz="28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ambiente</a:t>
            </a:r>
            <a:r>
              <a:rPr sz="28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urbano</a:t>
            </a:r>
            <a:r>
              <a:rPr sz="28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mais</a:t>
            </a:r>
            <a:r>
              <a:rPr sz="28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b="1" spc="-5" dirty="0">
                <a:solidFill>
                  <a:srgbClr val="FFFFFF"/>
                </a:solidFill>
                <a:latin typeface="Tahoma"/>
                <a:cs typeface="Tahoma"/>
              </a:rPr>
              <a:t>sustentável</a:t>
            </a:r>
            <a:r>
              <a:rPr sz="2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3525" y="2327757"/>
            <a:ext cx="15419069" cy="6546215"/>
          </a:xfrm>
          <a:custGeom>
            <a:avLst/>
            <a:gdLst/>
            <a:ahLst/>
            <a:cxnLst/>
            <a:rect l="l" t="t" r="r" b="b"/>
            <a:pathLst>
              <a:path w="15419069" h="6546215">
                <a:moveTo>
                  <a:pt x="15418740" y="0"/>
                </a:moveTo>
                <a:lnTo>
                  <a:pt x="0" y="0"/>
                </a:lnTo>
                <a:lnTo>
                  <a:pt x="0" y="6546202"/>
                </a:lnTo>
                <a:lnTo>
                  <a:pt x="7709725" y="6546202"/>
                </a:lnTo>
                <a:lnTo>
                  <a:pt x="15418740" y="6546202"/>
                </a:lnTo>
                <a:lnTo>
                  <a:pt x="15418740" y="0"/>
                </a:lnTo>
                <a:close/>
              </a:path>
            </a:pathLst>
          </a:custGeom>
          <a:solidFill>
            <a:srgbClr val="2B2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319" y="9547193"/>
            <a:ext cx="105121" cy="1008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481" y="9012237"/>
            <a:ext cx="100077" cy="1015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319" y="8478710"/>
            <a:ext cx="104397" cy="1008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2319" y="7944472"/>
            <a:ext cx="104397" cy="1008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4481" y="7409522"/>
            <a:ext cx="100077" cy="100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1754" y="9547912"/>
            <a:ext cx="105832" cy="9809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2472" y="9012237"/>
            <a:ext cx="100072" cy="1007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2472" y="8478710"/>
            <a:ext cx="100072" cy="10001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12472" y="7944472"/>
            <a:ext cx="100072" cy="9974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12472" y="7409522"/>
            <a:ext cx="100072" cy="10071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73351" y="9547193"/>
            <a:ext cx="105829" cy="10120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72627" y="9012237"/>
            <a:ext cx="100799" cy="10071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72627" y="8478710"/>
            <a:ext cx="100799" cy="10001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72627" y="7945196"/>
            <a:ext cx="100799" cy="9940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72627" y="7409522"/>
            <a:ext cx="100799" cy="10071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34209" y="9547912"/>
            <a:ext cx="105841" cy="9809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33498" y="8478710"/>
            <a:ext cx="100076" cy="10001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33498" y="9012237"/>
            <a:ext cx="100076" cy="10071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33498" y="7945196"/>
            <a:ext cx="100076" cy="9930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33498" y="7409522"/>
            <a:ext cx="100076" cy="10071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894368" y="9547193"/>
            <a:ext cx="101100" cy="10064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94368" y="9012237"/>
            <a:ext cx="100799" cy="10071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894368" y="8478710"/>
            <a:ext cx="100799" cy="10001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894368" y="7945196"/>
            <a:ext cx="100799" cy="9940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894368" y="7409522"/>
            <a:ext cx="100799" cy="10071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279878" y="2791434"/>
            <a:ext cx="105029" cy="10079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5281275" y="2256472"/>
            <a:ext cx="100076" cy="10152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5279116" y="1722958"/>
            <a:ext cx="104394" cy="10079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5279116" y="1188720"/>
            <a:ext cx="104394" cy="1007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281275" y="653758"/>
            <a:ext cx="100076" cy="10079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838551" y="2791434"/>
            <a:ext cx="105791" cy="9808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839947" y="2256472"/>
            <a:ext cx="100076" cy="10071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5839947" y="1722958"/>
            <a:ext cx="100076" cy="10001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5839947" y="1188720"/>
            <a:ext cx="100076" cy="9972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5839947" y="653758"/>
            <a:ext cx="100076" cy="10072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400144" y="2791434"/>
            <a:ext cx="105791" cy="10119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6399383" y="1722958"/>
            <a:ext cx="100838" cy="10001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6399383" y="2256472"/>
            <a:ext cx="100838" cy="10071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399383" y="1189431"/>
            <a:ext cx="100838" cy="9941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399383" y="653758"/>
            <a:ext cx="100838" cy="10072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961739" y="2791434"/>
            <a:ext cx="105791" cy="9808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6960977" y="2256472"/>
            <a:ext cx="100076" cy="10071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6960977" y="1722958"/>
            <a:ext cx="100076" cy="10001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6960977" y="1189431"/>
            <a:ext cx="100076" cy="9931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6960977" y="653758"/>
            <a:ext cx="100076" cy="10072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7521173" y="2256472"/>
            <a:ext cx="100838" cy="10071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7521173" y="2791434"/>
            <a:ext cx="101090" cy="10063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7521173" y="1722958"/>
            <a:ext cx="100838" cy="10001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7521173" y="653758"/>
            <a:ext cx="100838" cy="10072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7521173" y="1189431"/>
            <a:ext cx="100838" cy="99412"/>
          </a:xfrm>
          <a:prstGeom prst="rect">
            <a:avLst/>
          </a:prstGeom>
        </p:spPr>
      </p:pic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7303922" y="1015848"/>
            <a:ext cx="368046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Conclusão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25000"/>
              </a:lnSpc>
              <a:spcBef>
                <a:spcPts val="100"/>
              </a:spcBef>
            </a:pPr>
            <a:r>
              <a:rPr spc="10" dirty="0"/>
              <a:t>O</a:t>
            </a:r>
            <a:r>
              <a:rPr spc="-160" dirty="0"/>
              <a:t> </a:t>
            </a:r>
            <a:r>
              <a:rPr spc="-45" dirty="0"/>
              <a:t>projeto</a:t>
            </a:r>
            <a:r>
              <a:rPr spc="-155" dirty="0"/>
              <a:t> </a:t>
            </a:r>
            <a:r>
              <a:rPr b="1" spc="-75" dirty="0">
                <a:latin typeface="Tahoma"/>
                <a:cs typeface="Tahoma"/>
              </a:rPr>
              <a:t>São</a:t>
            </a:r>
            <a:r>
              <a:rPr b="1" spc="-90" dirty="0">
                <a:latin typeface="Tahoma"/>
                <a:cs typeface="Tahoma"/>
              </a:rPr>
              <a:t> </a:t>
            </a:r>
            <a:r>
              <a:rPr b="1" spc="-10" dirty="0">
                <a:latin typeface="Tahoma"/>
                <a:cs typeface="Tahoma"/>
              </a:rPr>
              <a:t>Paulo</a:t>
            </a:r>
            <a:r>
              <a:rPr b="1" spc="-90" dirty="0">
                <a:latin typeface="Tahoma"/>
                <a:cs typeface="Tahoma"/>
              </a:rPr>
              <a:t> </a:t>
            </a:r>
            <a:r>
              <a:rPr b="1" spc="10" dirty="0">
                <a:latin typeface="Tahoma"/>
                <a:cs typeface="Tahoma"/>
              </a:rPr>
              <a:t>Limpa</a:t>
            </a:r>
            <a:r>
              <a:rPr b="1" spc="-95" dirty="0">
                <a:latin typeface="Tahoma"/>
                <a:cs typeface="Tahoma"/>
              </a:rPr>
              <a:t> </a:t>
            </a:r>
            <a:r>
              <a:rPr spc="-25" dirty="0"/>
              <a:t>representa</a:t>
            </a:r>
            <a:r>
              <a:rPr spc="-155" dirty="0"/>
              <a:t> </a:t>
            </a:r>
            <a:r>
              <a:rPr dirty="0"/>
              <a:t>uma</a:t>
            </a:r>
            <a:r>
              <a:rPr spc="-155" dirty="0"/>
              <a:t> </a:t>
            </a:r>
            <a:r>
              <a:rPr b="1" spc="-10" dirty="0">
                <a:latin typeface="Tahoma"/>
                <a:cs typeface="Tahoma"/>
              </a:rPr>
              <a:t>revolução</a:t>
            </a:r>
            <a:r>
              <a:rPr b="1" spc="-90" dirty="0">
                <a:latin typeface="Tahoma"/>
                <a:cs typeface="Tahoma"/>
              </a:rPr>
              <a:t> </a:t>
            </a:r>
            <a:r>
              <a:rPr spc="5" dirty="0"/>
              <a:t>na</a:t>
            </a:r>
            <a:r>
              <a:rPr spc="-155" dirty="0"/>
              <a:t> </a:t>
            </a:r>
            <a:r>
              <a:rPr spc="-15" dirty="0"/>
              <a:t>forma</a:t>
            </a:r>
            <a:r>
              <a:rPr spc="-160" dirty="0"/>
              <a:t> </a:t>
            </a:r>
            <a:r>
              <a:rPr spc="-40" dirty="0"/>
              <a:t>como</a:t>
            </a:r>
            <a:r>
              <a:rPr spc="-155" dirty="0"/>
              <a:t> </a:t>
            </a:r>
            <a:r>
              <a:rPr spc="-50" dirty="0"/>
              <a:t>lidamos</a:t>
            </a:r>
            <a:r>
              <a:rPr spc="-155" dirty="0"/>
              <a:t> </a:t>
            </a:r>
            <a:r>
              <a:rPr spc="-45" dirty="0"/>
              <a:t>com</a:t>
            </a:r>
            <a:r>
              <a:rPr spc="-155" dirty="0"/>
              <a:t> </a:t>
            </a:r>
            <a:r>
              <a:rPr spc="20" dirty="0"/>
              <a:t>a </a:t>
            </a:r>
            <a:r>
              <a:rPr spc="-869" dirty="0"/>
              <a:t> </a:t>
            </a:r>
            <a:r>
              <a:rPr b="1" dirty="0">
                <a:latin typeface="Tahoma"/>
                <a:cs typeface="Tahoma"/>
              </a:rPr>
              <a:t>coleta </a:t>
            </a:r>
            <a:r>
              <a:rPr b="1" spc="-5" dirty="0">
                <a:latin typeface="Tahoma"/>
                <a:cs typeface="Tahoma"/>
              </a:rPr>
              <a:t>de </a:t>
            </a:r>
            <a:r>
              <a:rPr b="1" spc="-55" dirty="0">
                <a:latin typeface="Tahoma"/>
                <a:cs typeface="Tahoma"/>
              </a:rPr>
              <a:t>lixo</a:t>
            </a:r>
            <a:r>
              <a:rPr spc="-55" dirty="0"/>
              <a:t>. </a:t>
            </a:r>
            <a:r>
              <a:rPr spc="-50" dirty="0"/>
              <a:t>Através </a:t>
            </a:r>
            <a:r>
              <a:rPr spc="-15" dirty="0"/>
              <a:t>da </a:t>
            </a:r>
            <a:r>
              <a:rPr b="1" spc="-125" dirty="0">
                <a:latin typeface="Tahoma"/>
                <a:cs typeface="Tahoma"/>
              </a:rPr>
              <a:t>IoT</a:t>
            </a:r>
            <a:r>
              <a:rPr spc="-125" dirty="0"/>
              <a:t>, </a:t>
            </a:r>
            <a:r>
              <a:rPr spc="-35" dirty="0"/>
              <a:t>estamos </a:t>
            </a:r>
            <a:r>
              <a:rPr spc="-45" dirty="0"/>
              <a:t>construindo </a:t>
            </a:r>
            <a:r>
              <a:rPr spc="-5" dirty="0"/>
              <a:t>um </a:t>
            </a:r>
            <a:r>
              <a:rPr spc="-40" dirty="0"/>
              <a:t>futuro mais </a:t>
            </a:r>
            <a:r>
              <a:rPr b="1" dirty="0">
                <a:latin typeface="Tahoma"/>
                <a:cs typeface="Tahoma"/>
              </a:rPr>
              <a:t>sustentável </a:t>
            </a:r>
            <a:r>
              <a:rPr spc="15" dirty="0"/>
              <a:t>e </a:t>
            </a:r>
            <a:r>
              <a:rPr spc="20" dirty="0"/>
              <a:t> </a:t>
            </a:r>
            <a:r>
              <a:rPr b="1" dirty="0">
                <a:latin typeface="Tahoma"/>
                <a:cs typeface="Tahoma"/>
              </a:rPr>
              <a:t>inteligente</a:t>
            </a:r>
            <a:r>
              <a:rPr dirty="0"/>
              <a:t>. </a:t>
            </a:r>
            <a:r>
              <a:rPr spc="-65" dirty="0"/>
              <a:t>Juntos, </a:t>
            </a:r>
            <a:r>
              <a:rPr spc="-35" dirty="0"/>
              <a:t>podemos </a:t>
            </a:r>
            <a:r>
              <a:rPr spc="-25" dirty="0"/>
              <a:t>transformar </a:t>
            </a:r>
            <a:r>
              <a:rPr spc="-45" dirty="0"/>
              <a:t>nossa </a:t>
            </a:r>
            <a:r>
              <a:rPr spc="-40" dirty="0"/>
              <a:t>cidade </a:t>
            </a:r>
            <a:r>
              <a:rPr spc="5" dirty="0"/>
              <a:t>em </a:t>
            </a:r>
            <a:r>
              <a:rPr spc="-5" dirty="0"/>
              <a:t>um </a:t>
            </a:r>
            <a:r>
              <a:rPr spc="-25" dirty="0"/>
              <a:t>lugar </a:t>
            </a:r>
            <a:r>
              <a:rPr spc="-40" dirty="0"/>
              <a:t>mais </a:t>
            </a:r>
            <a:r>
              <a:rPr b="1" spc="15" dirty="0">
                <a:latin typeface="Tahoma"/>
                <a:cs typeface="Tahoma"/>
              </a:rPr>
              <a:t>limpo </a:t>
            </a:r>
            <a:r>
              <a:rPr spc="15" dirty="0"/>
              <a:t>e </a:t>
            </a:r>
            <a:r>
              <a:rPr spc="20" dirty="0"/>
              <a:t> </a:t>
            </a:r>
            <a:r>
              <a:rPr b="1" spc="-25" dirty="0">
                <a:latin typeface="Tahoma"/>
                <a:cs typeface="Tahoma"/>
              </a:rPr>
              <a:t>seguro</a:t>
            </a:r>
            <a:r>
              <a:rPr spc="-25" dirty="0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202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58950" y="4751158"/>
            <a:ext cx="6539230" cy="301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sz="2800" spc="-125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b="1" spc="70" dirty="0">
                <a:solidFill>
                  <a:srgbClr val="F9D4D0"/>
                </a:solidFill>
                <a:latin typeface="Arial"/>
                <a:cs typeface="Arial"/>
              </a:rPr>
              <a:t>i</a:t>
            </a:r>
            <a:r>
              <a:rPr sz="2800" b="1" spc="120" dirty="0">
                <a:solidFill>
                  <a:srgbClr val="F9D4D0"/>
                </a:solidFill>
                <a:latin typeface="Arial"/>
                <a:cs typeface="Arial"/>
              </a:rPr>
              <a:t>n</a:t>
            </a:r>
            <a:r>
              <a:rPr sz="2800" b="1" spc="-40" dirty="0">
                <a:solidFill>
                  <a:srgbClr val="F9D4D0"/>
                </a:solidFill>
                <a:latin typeface="Arial"/>
                <a:cs typeface="Arial"/>
              </a:rPr>
              <a:t>o</a:t>
            </a:r>
            <a:r>
              <a:rPr sz="2800" b="1" spc="30" dirty="0">
                <a:solidFill>
                  <a:srgbClr val="F9D4D0"/>
                </a:solidFill>
                <a:latin typeface="Arial"/>
                <a:cs typeface="Arial"/>
              </a:rPr>
              <a:t>v</a:t>
            </a:r>
            <a:r>
              <a:rPr sz="2800" b="1" spc="125" dirty="0">
                <a:solidFill>
                  <a:srgbClr val="F9D4D0"/>
                </a:solidFill>
                <a:latin typeface="Arial"/>
                <a:cs typeface="Arial"/>
              </a:rPr>
              <a:t>a</a:t>
            </a:r>
            <a:r>
              <a:rPr sz="2800" b="1" spc="-125" dirty="0">
                <a:solidFill>
                  <a:srgbClr val="F9D4D0"/>
                </a:solidFill>
                <a:latin typeface="Arial"/>
                <a:cs typeface="Arial"/>
              </a:rPr>
              <a:t>ç</a:t>
            </a:r>
            <a:r>
              <a:rPr sz="2800" b="1" spc="125" dirty="0">
                <a:solidFill>
                  <a:srgbClr val="F9D4D0"/>
                </a:solidFill>
                <a:latin typeface="Arial"/>
                <a:cs typeface="Arial"/>
              </a:rPr>
              <a:t>ã</a:t>
            </a:r>
            <a:r>
              <a:rPr sz="2800" b="1" spc="20" dirty="0">
                <a:solidFill>
                  <a:srgbClr val="F9D4D0"/>
                </a:solidFill>
                <a:latin typeface="Arial"/>
                <a:cs typeface="Arial"/>
              </a:rPr>
              <a:t>o</a:t>
            </a:r>
            <a:r>
              <a:rPr sz="2800" b="1" spc="-50" dirty="0">
                <a:solidFill>
                  <a:srgbClr val="F9D4D0"/>
                </a:solidFill>
                <a:latin typeface="Arial"/>
                <a:cs typeface="Arial"/>
              </a:rPr>
              <a:t> </a:t>
            </a:r>
            <a:r>
              <a:rPr sz="2800" spc="-90" dirty="0">
                <a:solidFill>
                  <a:srgbClr val="F9D4D0"/>
                </a:solidFill>
                <a:latin typeface="Verdana"/>
                <a:cs typeface="Verdana"/>
              </a:rPr>
              <a:t>é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120" dirty="0">
                <a:solidFill>
                  <a:srgbClr val="F9D4D0"/>
                </a:solidFill>
                <a:latin typeface="Verdana"/>
                <a:cs typeface="Verdana"/>
              </a:rPr>
              <a:t>c</a:t>
            </a:r>
            <a:r>
              <a:rPr sz="2800" spc="-50" dirty="0">
                <a:solidFill>
                  <a:srgbClr val="F9D4D0"/>
                </a:solidFill>
                <a:latin typeface="Verdana"/>
                <a:cs typeface="Verdana"/>
              </a:rPr>
              <a:t>h</a:t>
            </a:r>
            <a:r>
              <a:rPr sz="2800" spc="-120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240" dirty="0">
                <a:solidFill>
                  <a:srgbClr val="F9D4D0"/>
                </a:solidFill>
                <a:latin typeface="Verdana"/>
                <a:cs typeface="Verdana"/>
              </a:rPr>
              <a:t>v</a:t>
            </a:r>
            <a:r>
              <a:rPr sz="2800" spc="-90" dirty="0">
                <a:solidFill>
                  <a:srgbClr val="F9D4D0"/>
                </a:solidFill>
                <a:latin typeface="Verdana"/>
                <a:cs typeface="Verdana"/>
              </a:rPr>
              <a:t>e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9D4D0"/>
                </a:solidFill>
                <a:latin typeface="Verdana"/>
                <a:cs typeface="Verdana"/>
              </a:rPr>
              <a:t>p</a:t>
            </a:r>
            <a:r>
              <a:rPr sz="2800" spc="-120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100" dirty="0">
                <a:solidFill>
                  <a:srgbClr val="F9D4D0"/>
                </a:solidFill>
                <a:latin typeface="Verdana"/>
                <a:cs typeface="Verdana"/>
              </a:rPr>
              <a:t>r</a:t>
            </a:r>
            <a:r>
              <a:rPr sz="2800" spc="-114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F9D4D0"/>
                </a:solidFill>
                <a:latin typeface="Verdana"/>
                <a:cs typeface="Verdana"/>
              </a:rPr>
              <a:t>u</a:t>
            </a:r>
            <a:r>
              <a:rPr sz="2800" spc="-110" dirty="0">
                <a:solidFill>
                  <a:srgbClr val="F9D4D0"/>
                </a:solidFill>
                <a:latin typeface="Verdana"/>
                <a:cs typeface="Verdana"/>
              </a:rPr>
              <a:t>m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9D4D0"/>
                </a:solidFill>
                <a:latin typeface="Verdana"/>
                <a:cs typeface="Verdana"/>
              </a:rPr>
              <a:t>f</a:t>
            </a:r>
            <a:r>
              <a:rPr sz="2800" spc="-50" dirty="0">
                <a:solidFill>
                  <a:srgbClr val="F9D4D0"/>
                </a:solidFill>
                <a:latin typeface="Verdana"/>
                <a:cs typeface="Verdana"/>
              </a:rPr>
              <a:t>u</a:t>
            </a:r>
            <a:r>
              <a:rPr sz="2800" spc="-100" dirty="0">
                <a:solidFill>
                  <a:srgbClr val="F9D4D0"/>
                </a:solidFill>
                <a:latin typeface="Verdana"/>
                <a:cs typeface="Verdana"/>
              </a:rPr>
              <a:t>t</a:t>
            </a:r>
            <a:r>
              <a:rPr sz="2800" spc="-50" dirty="0">
                <a:solidFill>
                  <a:srgbClr val="F9D4D0"/>
                </a:solidFill>
                <a:latin typeface="Verdana"/>
                <a:cs typeface="Verdana"/>
              </a:rPr>
              <a:t>u</a:t>
            </a:r>
            <a:r>
              <a:rPr sz="2800" spc="-100" dirty="0">
                <a:solidFill>
                  <a:srgbClr val="F9D4D0"/>
                </a:solidFill>
                <a:latin typeface="Verdana"/>
                <a:cs typeface="Verdana"/>
              </a:rPr>
              <a:t>r</a:t>
            </a:r>
            <a:r>
              <a:rPr sz="2800" spc="-5" dirty="0">
                <a:solidFill>
                  <a:srgbClr val="F9D4D0"/>
                </a:solidFill>
                <a:latin typeface="Verdana"/>
                <a:cs typeface="Verdana"/>
              </a:rPr>
              <a:t>o  </a:t>
            </a:r>
            <a:r>
              <a:rPr sz="2800" spc="-114" dirty="0">
                <a:solidFill>
                  <a:srgbClr val="F9D4D0"/>
                </a:solidFill>
                <a:latin typeface="Verdana"/>
                <a:cs typeface="Verdana"/>
              </a:rPr>
              <a:t>m</a:t>
            </a:r>
            <a:r>
              <a:rPr sz="2800" spc="-120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55" dirty="0">
                <a:solidFill>
                  <a:srgbClr val="F9D4D0"/>
                </a:solidFill>
                <a:latin typeface="Verdana"/>
                <a:cs typeface="Verdana"/>
              </a:rPr>
              <a:t>i</a:t>
            </a:r>
            <a:r>
              <a:rPr sz="2800" spc="-120" dirty="0">
                <a:solidFill>
                  <a:srgbClr val="F9D4D0"/>
                </a:solidFill>
                <a:latin typeface="Verdana"/>
                <a:cs typeface="Verdana"/>
              </a:rPr>
              <a:t>s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b="1" spc="-175" dirty="0">
                <a:solidFill>
                  <a:srgbClr val="F9D4D0"/>
                </a:solidFill>
                <a:latin typeface="Arial"/>
                <a:cs typeface="Arial"/>
              </a:rPr>
              <a:t>s</a:t>
            </a:r>
            <a:r>
              <a:rPr sz="2800" b="1" spc="120" dirty="0">
                <a:solidFill>
                  <a:srgbClr val="F9D4D0"/>
                </a:solidFill>
                <a:latin typeface="Arial"/>
                <a:cs typeface="Arial"/>
              </a:rPr>
              <a:t>u</a:t>
            </a:r>
            <a:r>
              <a:rPr sz="2800" b="1" spc="-175" dirty="0">
                <a:solidFill>
                  <a:srgbClr val="F9D4D0"/>
                </a:solidFill>
                <a:latin typeface="Arial"/>
                <a:cs typeface="Arial"/>
              </a:rPr>
              <a:t>s</a:t>
            </a:r>
            <a:r>
              <a:rPr sz="2800" b="1" spc="275" dirty="0">
                <a:solidFill>
                  <a:srgbClr val="F9D4D0"/>
                </a:solidFill>
                <a:latin typeface="Arial"/>
                <a:cs typeface="Arial"/>
              </a:rPr>
              <a:t>t</a:t>
            </a:r>
            <a:r>
              <a:rPr sz="2800" b="1" spc="90" dirty="0">
                <a:solidFill>
                  <a:srgbClr val="F9D4D0"/>
                </a:solidFill>
                <a:latin typeface="Arial"/>
                <a:cs typeface="Arial"/>
              </a:rPr>
              <a:t>e</a:t>
            </a:r>
            <a:r>
              <a:rPr sz="2800" b="1" spc="120" dirty="0">
                <a:solidFill>
                  <a:srgbClr val="F9D4D0"/>
                </a:solidFill>
                <a:latin typeface="Arial"/>
                <a:cs typeface="Arial"/>
              </a:rPr>
              <a:t>n</a:t>
            </a:r>
            <a:r>
              <a:rPr sz="2800" b="1" spc="275" dirty="0">
                <a:solidFill>
                  <a:srgbClr val="F9D4D0"/>
                </a:solidFill>
                <a:latin typeface="Arial"/>
                <a:cs typeface="Arial"/>
              </a:rPr>
              <a:t>t</a:t>
            </a:r>
            <a:r>
              <a:rPr sz="2800" b="1" spc="125" dirty="0">
                <a:solidFill>
                  <a:srgbClr val="F9D4D0"/>
                </a:solidFill>
                <a:latin typeface="Arial"/>
                <a:cs typeface="Arial"/>
              </a:rPr>
              <a:t>á</a:t>
            </a:r>
            <a:r>
              <a:rPr sz="2800" b="1" spc="30" dirty="0">
                <a:solidFill>
                  <a:srgbClr val="F9D4D0"/>
                </a:solidFill>
                <a:latin typeface="Arial"/>
                <a:cs typeface="Arial"/>
              </a:rPr>
              <a:t>v</a:t>
            </a:r>
            <a:r>
              <a:rPr sz="2800" b="1" spc="90" dirty="0">
                <a:solidFill>
                  <a:srgbClr val="F9D4D0"/>
                </a:solidFill>
                <a:latin typeface="Arial"/>
                <a:cs typeface="Arial"/>
              </a:rPr>
              <a:t>e</a:t>
            </a:r>
            <a:r>
              <a:rPr sz="2800" b="1" spc="75" dirty="0">
                <a:solidFill>
                  <a:srgbClr val="F9D4D0"/>
                </a:solidFill>
                <a:latin typeface="Arial"/>
                <a:cs typeface="Arial"/>
              </a:rPr>
              <a:t>l</a:t>
            </a:r>
            <a:r>
              <a:rPr sz="2800" spc="-270" dirty="0">
                <a:solidFill>
                  <a:srgbClr val="F9D4D0"/>
                </a:solidFill>
                <a:latin typeface="Verdana"/>
                <a:cs typeface="Verdana"/>
              </a:rPr>
              <a:t>.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20" dirty="0">
                <a:solidFill>
                  <a:srgbClr val="F9D4D0"/>
                </a:solidFill>
                <a:latin typeface="Verdana"/>
                <a:cs typeface="Verdana"/>
              </a:rPr>
              <a:t>O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9D4D0"/>
                </a:solidFill>
                <a:latin typeface="Verdana"/>
                <a:cs typeface="Verdana"/>
              </a:rPr>
              <a:t>p</a:t>
            </a:r>
            <a:r>
              <a:rPr sz="2800" spc="-100" dirty="0">
                <a:solidFill>
                  <a:srgbClr val="F9D4D0"/>
                </a:solidFill>
                <a:latin typeface="Verdana"/>
                <a:cs typeface="Verdana"/>
              </a:rPr>
              <a:t>r</a:t>
            </a:r>
            <a:r>
              <a:rPr sz="2800" spc="-15" dirty="0">
                <a:solidFill>
                  <a:srgbClr val="F9D4D0"/>
                </a:solidFill>
                <a:latin typeface="Verdana"/>
                <a:cs typeface="Verdana"/>
              </a:rPr>
              <a:t>o</a:t>
            </a:r>
            <a:r>
              <a:rPr sz="2800" spc="-250" dirty="0">
                <a:solidFill>
                  <a:srgbClr val="F9D4D0"/>
                </a:solidFill>
                <a:latin typeface="Verdana"/>
                <a:cs typeface="Verdana"/>
              </a:rPr>
              <a:t>j</a:t>
            </a:r>
            <a:r>
              <a:rPr sz="2800" spc="-95" dirty="0">
                <a:solidFill>
                  <a:srgbClr val="F9D4D0"/>
                </a:solidFill>
                <a:latin typeface="Verdana"/>
                <a:cs typeface="Verdana"/>
              </a:rPr>
              <a:t>e</a:t>
            </a:r>
            <a:r>
              <a:rPr sz="2800" spc="-100" dirty="0">
                <a:solidFill>
                  <a:srgbClr val="F9D4D0"/>
                </a:solidFill>
                <a:latin typeface="Verdana"/>
                <a:cs typeface="Verdana"/>
              </a:rPr>
              <a:t>t</a:t>
            </a:r>
            <a:r>
              <a:rPr sz="2800" spc="-10" dirty="0">
                <a:solidFill>
                  <a:srgbClr val="F9D4D0"/>
                </a:solidFill>
                <a:latin typeface="Verdana"/>
                <a:cs typeface="Verdana"/>
              </a:rPr>
              <a:t>o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b="1" spc="-330" dirty="0">
                <a:solidFill>
                  <a:srgbClr val="F9D4D0"/>
                </a:solidFill>
                <a:latin typeface="Arial"/>
                <a:cs typeface="Arial"/>
              </a:rPr>
              <a:t>S</a:t>
            </a:r>
            <a:r>
              <a:rPr sz="2800" b="1" spc="125" dirty="0">
                <a:solidFill>
                  <a:srgbClr val="F9D4D0"/>
                </a:solidFill>
                <a:latin typeface="Arial"/>
                <a:cs typeface="Arial"/>
              </a:rPr>
              <a:t>ã</a:t>
            </a:r>
            <a:r>
              <a:rPr sz="2800" b="1" spc="10" dirty="0">
                <a:solidFill>
                  <a:srgbClr val="F9D4D0"/>
                </a:solidFill>
                <a:latin typeface="Arial"/>
                <a:cs typeface="Arial"/>
              </a:rPr>
              <a:t>o  </a:t>
            </a:r>
            <a:r>
              <a:rPr sz="2800" b="1" spc="45" dirty="0">
                <a:solidFill>
                  <a:srgbClr val="F9D4D0"/>
                </a:solidFill>
                <a:latin typeface="Arial"/>
                <a:cs typeface="Arial"/>
              </a:rPr>
              <a:t>Paulo</a:t>
            </a:r>
            <a:r>
              <a:rPr sz="2800" b="1" spc="-55" dirty="0">
                <a:solidFill>
                  <a:srgbClr val="F9D4D0"/>
                </a:solidFill>
                <a:latin typeface="Arial"/>
                <a:cs typeface="Arial"/>
              </a:rPr>
              <a:t> </a:t>
            </a:r>
            <a:r>
              <a:rPr sz="2800" b="1" spc="75" dirty="0">
                <a:solidFill>
                  <a:srgbClr val="F9D4D0"/>
                </a:solidFill>
                <a:latin typeface="Arial"/>
                <a:cs typeface="Arial"/>
              </a:rPr>
              <a:t>Limpa</a:t>
            </a:r>
            <a:r>
              <a:rPr sz="2800" b="1" spc="-50" dirty="0">
                <a:solidFill>
                  <a:srgbClr val="F9D4D0"/>
                </a:solidFill>
                <a:latin typeface="Arial"/>
                <a:cs typeface="Arial"/>
              </a:rPr>
              <a:t> </a:t>
            </a:r>
            <a:r>
              <a:rPr sz="2800" spc="-135" dirty="0">
                <a:solidFill>
                  <a:srgbClr val="F9D4D0"/>
                </a:solidFill>
                <a:latin typeface="Verdana"/>
                <a:cs typeface="Verdana"/>
              </a:rPr>
              <a:t>visa</a:t>
            </a:r>
            <a:r>
              <a:rPr sz="2800" spc="-254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80" dirty="0">
                <a:solidFill>
                  <a:srgbClr val="F9D4D0"/>
                </a:solidFill>
                <a:latin typeface="Verdana"/>
                <a:cs typeface="Verdana"/>
              </a:rPr>
              <a:t>transformar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254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b="1" spc="75" dirty="0">
                <a:solidFill>
                  <a:srgbClr val="F9D4D0"/>
                </a:solidFill>
                <a:latin typeface="Arial"/>
                <a:cs typeface="Arial"/>
              </a:rPr>
              <a:t>coleta </a:t>
            </a:r>
            <a:r>
              <a:rPr sz="2800" b="1" spc="-765" dirty="0">
                <a:solidFill>
                  <a:srgbClr val="F9D4D0"/>
                </a:solidFill>
                <a:latin typeface="Arial"/>
                <a:cs typeface="Arial"/>
              </a:rPr>
              <a:t> </a:t>
            </a:r>
            <a:r>
              <a:rPr sz="2800" b="1" spc="55" dirty="0">
                <a:solidFill>
                  <a:srgbClr val="F9D4D0"/>
                </a:solidFill>
                <a:latin typeface="Arial"/>
                <a:cs typeface="Arial"/>
              </a:rPr>
              <a:t>d</a:t>
            </a:r>
            <a:r>
              <a:rPr sz="2800" b="1" spc="95" dirty="0">
                <a:solidFill>
                  <a:srgbClr val="F9D4D0"/>
                </a:solidFill>
                <a:latin typeface="Arial"/>
                <a:cs typeface="Arial"/>
              </a:rPr>
              <a:t>e</a:t>
            </a:r>
            <a:r>
              <a:rPr sz="2800" b="1" spc="-55" dirty="0">
                <a:solidFill>
                  <a:srgbClr val="F9D4D0"/>
                </a:solidFill>
                <a:latin typeface="Arial"/>
                <a:cs typeface="Arial"/>
              </a:rPr>
              <a:t> </a:t>
            </a:r>
            <a:r>
              <a:rPr sz="2800" b="1" spc="70" dirty="0">
                <a:solidFill>
                  <a:srgbClr val="F9D4D0"/>
                </a:solidFill>
                <a:latin typeface="Arial"/>
                <a:cs typeface="Arial"/>
              </a:rPr>
              <a:t>li</a:t>
            </a:r>
            <a:r>
              <a:rPr sz="2800" b="1" dirty="0">
                <a:solidFill>
                  <a:srgbClr val="F9D4D0"/>
                </a:solidFill>
                <a:latin typeface="Arial"/>
                <a:cs typeface="Arial"/>
              </a:rPr>
              <a:t>x</a:t>
            </a:r>
            <a:r>
              <a:rPr sz="2800" b="1" spc="20" dirty="0">
                <a:solidFill>
                  <a:srgbClr val="F9D4D0"/>
                </a:solidFill>
                <a:latin typeface="Arial"/>
                <a:cs typeface="Arial"/>
              </a:rPr>
              <a:t>o</a:t>
            </a:r>
            <a:r>
              <a:rPr sz="2800" b="1" spc="-50" dirty="0">
                <a:solidFill>
                  <a:srgbClr val="F9D4D0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9D4D0"/>
                </a:solidFill>
                <a:latin typeface="Verdana"/>
                <a:cs typeface="Verdana"/>
              </a:rPr>
              <a:t>u</a:t>
            </a:r>
            <a:r>
              <a:rPr sz="2800" spc="-100" dirty="0">
                <a:solidFill>
                  <a:srgbClr val="F9D4D0"/>
                </a:solidFill>
                <a:latin typeface="Verdana"/>
                <a:cs typeface="Verdana"/>
              </a:rPr>
              <a:t>t</a:t>
            </a:r>
            <a:r>
              <a:rPr sz="2800" spc="-55" dirty="0">
                <a:solidFill>
                  <a:srgbClr val="F9D4D0"/>
                </a:solidFill>
                <a:latin typeface="Verdana"/>
                <a:cs typeface="Verdana"/>
              </a:rPr>
              <a:t>ili</a:t>
            </a:r>
            <a:r>
              <a:rPr sz="2800" spc="-165" dirty="0">
                <a:solidFill>
                  <a:srgbClr val="F9D4D0"/>
                </a:solidFill>
                <a:latin typeface="Verdana"/>
                <a:cs typeface="Verdana"/>
              </a:rPr>
              <a:t>z</a:t>
            </a:r>
            <a:r>
              <a:rPr sz="2800" spc="-120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50" dirty="0">
                <a:solidFill>
                  <a:srgbClr val="F9D4D0"/>
                </a:solidFill>
                <a:latin typeface="Verdana"/>
                <a:cs typeface="Verdana"/>
              </a:rPr>
              <a:t>n</a:t>
            </a:r>
            <a:r>
              <a:rPr sz="2800" spc="-30" dirty="0">
                <a:solidFill>
                  <a:srgbClr val="F9D4D0"/>
                </a:solidFill>
                <a:latin typeface="Verdana"/>
                <a:cs typeface="Verdana"/>
              </a:rPr>
              <a:t>d</a:t>
            </a:r>
            <a:r>
              <a:rPr sz="2800" spc="-10" dirty="0">
                <a:solidFill>
                  <a:srgbClr val="F9D4D0"/>
                </a:solidFill>
                <a:latin typeface="Verdana"/>
                <a:cs typeface="Verdana"/>
              </a:rPr>
              <a:t>o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b="1" spc="305" dirty="0">
                <a:solidFill>
                  <a:srgbClr val="F9D4D0"/>
                </a:solidFill>
                <a:latin typeface="Arial"/>
                <a:cs typeface="Arial"/>
              </a:rPr>
              <a:t>I</a:t>
            </a:r>
            <a:r>
              <a:rPr sz="2800" b="1" spc="15" dirty="0">
                <a:solidFill>
                  <a:srgbClr val="F9D4D0"/>
                </a:solidFill>
                <a:latin typeface="Arial"/>
                <a:cs typeface="Arial"/>
              </a:rPr>
              <a:t>o</a:t>
            </a:r>
            <a:r>
              <a:rPr sz="2800" b="1" spc="-90" dirty="0">
                <a:solidFill>
                  <a:srgbClr val="F9D4D0"/>
                </a:solidFill>
                <a:latin typeface="Arial"/>
                <a:cs typeface="Arial"/>
              </a:rPr>
              <a:t>T</a:t>
            </a:r>
            <a:r>
              <a:rPr sz="2800" b="1" spc="-50" dirty="0">
                <a:solidFill>
                  <a:srgbClr val="F9D4D0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F9D4D0"/>
                </a:solidFill>
                <a:latin typeface="Verdana"/>
                <a:cs typeface="Verdana"/>
              </a:rPr>
              <a:t>p</a:t>
            </a:r>
            <a:r>
              <a:rPr sz="2800" spc="-120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100" dirty="0">
                <a:solidFill>
                  <a:srgbClr val="F9D4D0"/>
                </a:solidFill>
                <a:latin typeface="Verdana"/>
                <a:cs typeface="Verdana"/>
              </a:rPr>
              <a:t>r</a:t>
            </a:r>
            <a:r>
              <a:rPr sz="2800" spc="-114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9D4D0"/>
                </a:solidFill>
                <a:latin typeface="Verdana"/>
                <a:cs typeface="Verdana"/>
              </a:rPr>
              <a:t>p</a:t>
            </a:r>
            <a:r>
              <a:rPr sz="2800" spc="-100" dirty="0">
                <a:solidFill>
                  <a:srgbClr val="F9D4D0"/>
                </a:solidFill>
                <a:latin typeface="Verdana"/>
                <a:cs typeface="Verdana"/>
              </a:rPr>
              <a:t>r</a:t>
            </a:r>
            <a:r>
              <a:rPr sz="2800" spc="-150" dirty="0">
                <a:solidFill>
                  <a:srgbClr val="F9D4D0"/>
                </a:solidFill>
                <a:latin typeface="Verdana"/>
                <a:cs typeface="Verdana"/>
              </a:rPr>
              <a:t>e</a:t>
            </a:r>
            <a:r>
              <a:rPr sz="2800" spc="-240" dirty="0">
                <a:solidFill>
                  <a:srgbClr val="F9D4D0"/>
                </a:solidFill>
                <a:latin typeface="Verdana"/>
                <a:cs typeface="Verdana"/>
              </a:rPr>
              <a:t>v</a:t>
            </a:r>
            <a:r>
              <a:rPr sz="2800" spc="-95" dirty="0">
                <a:solidFill>
                  <a:srgbClr val="F9D4D0"/>
                </a:solidFill>
                <a:latin typeface="Verdana"/>
                <a:cs typeface="Verdana"/>
              </a:rPr>
              <a:t>e</a:t>
            </a:r>
            <a:r>
              <a:rPr sz="2800" spc="-50" dirty="0">
                <a:solidFill>
                  <a:srgbClr val="F9D4D0"/>
                </a:solidFill>
                <a:latin typeface="Verdana"/>
                <a:cs typeface="Verdana"/>
              </a:rPr>
              <a:t>n</a:t>
            </a:r>
            <a:r>
              <a:rPr sz="2800" spc="-55" dirty="0">
                <a:solidFill>
                  <a:srgbClr val="F9D4D0"/>
                </a:solidFill>
                <a:latin typeface="Verdana"/>
                <a:cs typeface="Verdana"/>
              </a:rPr>
              <a:t>i</a:t>
            </a:r>
            <a:r>
              <a:rPr sz="2800" spc="-35" dirty="0">
                <a:solidFill>
                  <a:srgbClr val="F9D4D0"/>
                </a:solidFill>
                <a:latin typeface="Verdana"/>
                <a:cs typeface="Verdana"/>
              </a:rPr>
              <a:t>r  </a:t>
            </a:r>
            <a:r>
              <a:rPr sz="2800" b="1" spc="90" dirty="0">
                <a:solidFill>
                  <a:srgbClr val="F9D4D0"/>
                </a:solidFill>
                <a:latin typeface="Arial"/>
                <a:cs typeface="Arial"/>
              </a:rPr>
              <a:t>e</a:t>
            </a:r>
            <a:r>
              <a:rPr sz="2800" b="1" spc="120" dirty="0">
                <a:solidFill>
                  <a:srgbClr val="F9D4D0"/>
                </a:solidFill>
                <a:latin typeface="Arial"/>
                <a:cs typeface="Arial"/>
              </a:rPr>
              <a:t>n</a:t>
            </a:r>
            <a:r>
              <a:rPr sz="2800" b="1" spc="275" dirty="0">
                <a:solidFill>
                  <a:srgbClr val="F9D4D0"/>
                </a:solidFill>
                <a:latin typeface="Arial"/>
                <a:cs typeface="Arial"/>
              </a:rPr>
              <a:t>t</a:t>
            </a:r>
            <a:r>
              <a:rPr sz="2800" b="1" spc="120" dirty="0">
                <a:solidFill>
                  <a:srgbClr val="F9D4D0"/>
                </a:solidFill>
                <a:latin typeface="Arial"/>
                <a:cs typeface="Arial"/>
              </a:rPr>
              <a:t>u</a:t>
            </a:r>
            <a:r>
              <a:rPr sz="2800" b="1" spc="55" dirty="0">
                <a:solidFill>
                  <a:srgbClr val="F9D4D0"/>
                </a:solidFill>
                <a:latin typeface="Arial"/>
                <a:cs typeface="Arial"/>
              </a:rPr>
              <a:t>p</a:t>
            </a:r>
            <a:r>
              <a:rPr sz="2800" b="1" spc="70" dirty="0">
                <a:solidFill>
                  <a:srgbClr val="F9D4D0"/>
                </a:solidFill>
                <a:latin typeface="Arial"/>
                <a:cs typeface="Arial"/>
              </a:rPr>
              <a:t>i</a:t>
            </a:r>
            <a:r>
              <a:rPr sz="2800" b="1" spc="250" dirty="0">
                <a:solidFill>
                  <a:srgbClr val="F9D4D0"/>
                </a:solidFill>
                <a:latin typeface="Arial"/>
                <a:cs typeface="Arial"/>
              </a:rPr>
              <a:t>m</a:t>
            </a:r>
            <a:r>
              <a:rPr sz="2800" b="1" spc="90" dirty="0">
                <a:solidFill>
                  <a:srgbClr val="F9D4D0"/>
                </a:solidFill>
                <a:latin typeface="Arial"/>
                <a:cs typeface="Arial"/>
              </a:rPr>
              <a:t>e</a:t>
            </a:r>
            <a:r>
              <a:rPr sz="2800" b="1" spc="120" dirty="0">
                <a:solidFill>
                  <a:srgbClr val="F9D4D0"/>
                </a:solidFill>
                <a:latin typeface="Arial"/>
                <a:cs typeface="Arial"/>
              </a:rPr>
              <a:t>n</a:t>
            </a:r>
            <a:r>
              <a:rPr sz="2800" b="1" spc="275" dirty="0">
                <a:solidFill>
                  <a:srgbClr val="F9D4D0"/>
                </a:solidFill>
                <a:latin typeface="Arial"/>
                <a:cs typeface="Arial"/>
              </a:rPr>
              <a:t>t</a:t>
            </a:r>
            <a:r>
              <a:rPr sz="2800" b="1" spc="15" dirty="0">
                <a:solidFill>
                  <a:srgbClr val="F9D4D0"/>
                </a:solidFill>
                <a:latin typeface="Arial"/>
                <a:cs typeface="Arial"/>
              </a:rPr>
              <a:t>o</a:t>
            </a:r>
            <a:r>
              <a:rPr sz="2800" b="1" spc="-170" dirty="0">
                <a:solidFill>
                  <a:srgbClr val="F9D4D0"/>
                </a:solidFill>
                <a:latin typeface="Arial"/>
                <a:cs typeface="Arial"/>
              </a:rPr>
              <a:t>s</a:t>
            </a:r>
            <a:r>
              <a:rPr sz="2800" b="1" spc="-50" dirty="0">
                <a:solidFill>
                  <a:srgbClr val="F9D4D0"/>
                </a:solidFill>
                <a:latin typeface="Arial"/>
                <a:cs typeface="Arial"/>
              </a:rPr>
              <a:t> </a:t>
            </a:r>
            <a:r>
              <a:rPr sz="2800" spc="-90" dirty="0">
                <a:solidFill>
                  <a:srgbClr val="F9D4D0"/>
                </a:solidFill>
                <a:latin typeface="Verdana"/>
                <a:cs typeface="Verdana"/>
              </a:rPr>
              <a:t>e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b="1" spc="90" dirty="0">
                <a:solidFill>
                  <a:srgbClr val="F9D4D0"/>
                </a:solidFill>
                <a:latin typeface="Arial"/>
                <a:cs typeface="Arial"/>
              </a:rPr>
              <a:t>e</a:t>
            </a:r>
            <a:r>
              <a:rPr sz="2800" b="1" spc="120" dirty="0">
                <a:solidFill>
                  <a:srgbClr val="F9D4D0"/>
                </a:solidFill>
                <a:latin typeface="Arial"/>
                <a:cs typeface="Arial"/>
              </a:rPr>
              <a:t>n</a:t>
            </a:r>
            <a:r>
              <a:rPr sz="2800" b="1" spc="-125" dirty="0">
                <a:solidFill>
                  <a:srgbClr val="F9D4D0"/>
                </a:solidFill>
                <a:latin typeface="Arial"/>
                <a:cs typeface="Arial"/>
              </a:rPr>
              <a:t>c</a:t>
            </a:r>
            <a:r>
              <a:rPr sz="2800" b="1" spc="120" dirty="0">
                <a:solidFill>
                  <a:srgbClr val="F9D4D0"/>
                </a:solidFill>
                <a:latin typeface="Arial"/>
                <a:cs typeface="Arial"/>
              </a:rPr>
              <a:t>h</a:t>
            </a:r>
            <a:r>
              <a:rPr sz="2800" b="1" spc="90" dirty="0">
                <a:solidFill>
                  <a:srgbClr val="F9D4D0"/>
                </a:solidFill>
                <a:latin typeface="Arial"/>
                <a:cs typeface="Arial"/>
              </a:rPr>
              <a:t>e</a:t>
            </a:r>
            <a:r>
              <a:rPr sz="2800" b="1" spc="120" dirty="0">
                <a:solidFill>
                  <a:srgbClr val="F9D4D0"/>
                </a:solidFill>
                <a:latin typeface="Arial"/>
                <a:cs typeface="Arial"/>
              </a:rPr>
              <a:t>n</a:t>
            </a:r>
            <a:r>
              <a:rPr sz="2800" b="1" spc="275" dirty="0">
                <a:solidFill>
                  <a:srgbClr val="F9D4D0"/>
                </a:solidFill>
                <a:latin typeface="Arial"/>
                <a:cs typeface="Arial"/>
              </a:rPr>
              <a:t>t</a:t>
            </a:r>
            <a:r>
              <a:rPr sz="2800" b="1" spc="90" dirty="0">
                <a:solidFill>
                  <a:srgbClr val="F9D4D0"/>
                </a:solidFill>
                <a:latin typeface="Arial"/>
                <a:cs typeface="Arial"/>
              </a:rPr>
              <a:t>e</a:t>
            </a:r>
            <a:r>
              <a:rPr sz="2800" b="1" spc="-170" dirty="0">
                <a:solidFill>
                  <a:srgbClr val="F9D4D0"/>
                </a:solidFill>
                <a:latin typeface="Arial"/>
                <a:cs typeface="Arial"/>
              </a:rPr>
              <a:t>s</a:t>
            </a:r>
            <a:r>
              <a:rPr sz="2800" spc="-270" dirty="0">
                <a:solidFill>
                  <a:srgbClr val="F9D4D0"/>
                </a:solidFill>
                <a:latin typeface="Verdana"/>
                <a:cs typeface="Verdana"/>
              </a:rPr>
              <a:t>.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295" dirty="0">
                <a:solidFill>
                  <a:srgbClr val="F9D4D0"/>
                </a:solidFill>
                <a:latin typeface="Verdana"/>
                <a:cs typeface="Verdana"/>
              </a:rPr>
              <a:t>V</a:t>
            </a:r>
            <a:r>
              <a:rPr sz="2800" spc="-120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114" dirty="0">
                <a:solidFill>
                  <a:srgbClr val="F9D4D0"/>
                </a:solidFill>
                <a:latin typeface="Verdana"/>
                <a:cs typeface="Verdana"/>
              </a:rPr>
              <a:t>m</a:t>
            </a:r>
            <a:r>
              <a:rPr sz="2800" spc="-15" dirty="0">
                <a:solidFill>
                  <a:srgbClr val="F9D4D0"/>
                </a:solidFill>
                <a:latin typeface="Verdana"/>
                <a:cs typeface="Verdana"/>
              </a:rPr>
              <a:t>o</a:t>
            </a:r>
            <a:r>
              <a:rPr sz="2800" spc="-95" dirty="0">
                <a:solidFill>
                  <a:srgbClr val="F9D4D0"/>
                </a:solidFill>
                <a:latin typeface="Verdana"/>
                <a:cs typeface="Verdana"/>
              </a:rPr>
              <a:t>s  </a:t>
            </a:r>
            <a:r>
              <a:rPr sz="2800" spc="-150" dirty="0">
                <a:solidFill>
                  <a:srgbClr val="F9D4D0"/>
                </a:solidFill>
                <a:latin typeface="Verdana"/>
                <a:cs typeface="Verdana"/>
              </a:rPr>
              <a:t>e</a:t>
            </a:r>
            <a:r>
              <a:rPr sz="2800" spc="-185" dirty="0">
                <a:solidFill>
                  <a:srgbClr val="F9D4D0"/>
                </a:solidFill>
                <a:latin typeface="Verdana"/>
                <a:cs typeface="Verdana"/>
              </a:rPr>
              <a:t>x</a:t>
            </a:r>
            <a:r>
              <a:rPr sz="2800" spc="-30" dirty="0">
                <a:solidFill>
                  <a:srgbClr val="F9D4D0"/>
                </a:solidFill>
                <a:latin typeface="Verdana"/>
                <a:cs typeface="Verdana"/>
              </a:rPr>
              <a:t>p</a:t>
            </a:r>
            <a:r>
              <a:rPr sz="2800" spc="-55" dirty="0">
                <a:solidFill>
                  <a:srgbClr val="F9D4D0"/>
                </a:solidFill>
                <a:latin typeface="Verdana"/>
                <a:cs typeface="Verdana"/>
              </a:rPr>
              <a:t>l</a:t>
            </a:r>
            <a:r>
              <a:rPr sz="2800" spc="-15" dirty="0">
                <a:solidFill>
                  <a:srgbClr val="F9D4D0"/>
                </a:solidFill>
                <a:latin typeface="Verdana"/>
                <a:cs typeface="Verdana"/>
              </a:rPr>
              <a:t>o</a:t>
            </a:r>
            <a:r>
              <a:rPr sz="2800" spc="-100" dirty="0">
                <a:solidFill>
                  <a:srgbClr val="F9D4D0"/>
                </a:solidFill>
                <a:latin typeface="Verdana"/>
                <a:cs typeface="Verdana"/>
              </a:rPr>
              <a:t>r</a:t>
            </a:r>
            <a:r>
              <a:rPr sz="2800" spc="-120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40" dirty="0">
                <a:solidFill>
                  <a:srgbClr val="F9D4D0"/>
                </a:solidFill>
                <a:latin typeface="Verdana"/>
                <a:cs typeface="Verdana"/>
              </a:rPr>
              <a:t>r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120" dirty="0">
                <a:solidFill>
                  <a:srgbClr val="F9D4D0"/>
                </a:solidFill>
                <a:latin typeface="Verdana"/>
                <a:cs typeface="Verdana"/>
              </a:rPr>
              <a:t>c</a:t>
            </a:r>
            <a:r>
              <a:rPr sz="2800" spc="-15" dirty="0">
                <a:solidFill>
                  <a:srgbClr val="F9D4D0"/>
                </a:solidFill>
                <a:latin typeface="Verdana"/>
                <a:cs typeface="Verdana"/>
              </a:rPr>
              <a:t>o</a:t>
            </a:r>
            <a:r>
              <a:rPr sz="2800" spc="-114" dirty="0">
                <a:solidFill>
                  <a:srgbClr val="F9D4D0"/>
                </a:solidFill>
                <a:latin typeface="Verdana"/>
                <a:cs typeface="Verdana"/>
              </a:rPr>
              <a:t>m</a:t>
            </a:r>
            <a:r>
              <a:rPr sz="2800" spc="-10" dirty="0">
                <a:solidFill>
                  <a:srgbClr val="F9D4D0"/>
                </a:solidFill>
                <a:latin typeface="Verdana"/>
                <a:cs typeface="Verdana"/>
              </a:rPr>
              <a:t>o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95" dirty="0">
                <a:solidFill>
                  <a:srgbClr val="F9D4D0"/>
                </a:solidFill>
                <a:latin typeface="Verdana"/>
                <a:cs typeface="Verdana"/>
              </a:rPr>
              <a:t>e</a:t>
            </a:r>
            <a:r>
              <a:rPr sz="2800" spc="-125" dirty="0">
                <a:solidFill>
                  <a:srgbClr val="F9D4D0"/>
                </a:solidFill>
                <a:latin typeface="Verdana"/>
                <a:cs typeface="Verdana"/>
              </a:rPr>
              <a:t>ss</a:t>
            </a:r>
            <a:r>
              <a:rPr sz="2800" spc="-114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100" dirty="0">
                <a:solidFill>
                  <a:srgbClr val="F9D4D0"/>
                </a:solidFill>
                <a:latin typeface="Verdana"/>
                <a:cs typeface="Verdana"/>
              </a:rPr>
              <a:t>t</a:t>
            </a:r>
            <a:r>
              <a:rPr sz="2800" spc="-95" dirty="0">
                <a:solidFill>
                  <a:srgbClr val="F9D4D0"/>
                </a:solidFill>
                <a:latin typeface="Verdana"/>
                <a:cs typeface="Verdana"/>
              </a:rPr>
              <a:t>e</a:t>
            </a:r>
            <a:r>
              <a:rPr sz="2800" spc="-120" dirty="0">
                <a:solidFill>
                  <a:srgbClr val="F9D4D0"/>
                </a:solidFill>
                <a:latin typeface="Verdana"/>
                <a:cs typeface="Verdana"/>
              </a:rPr>
              <a:t>c</a:t>
            </a:r>
            <a:r>
              <a:rPr sz="2800" spc="-50" dirty="0">
                <a:solidFill>
                  <a:srgbClr val="F9D4D0"/>
                </a:solidFill>
                <a:latin typeface="Verdana"/>
                <a:cs typeface="Verdana"/>
              </a:rPr>
              <a:t>n</a:t>
            </a:r>
            <a:r>
              <a:rPr sz="2800" spc="-15" dirty="0">
                <a:solidFill>
                  <a:srgbClr val="F9D4D0"/>
                </a:solidFill>
                <a:latin typeface="Verdana"/>
                <a:cs typeface="Verdana"/>
              </a:rPr>
              <a:t>o</a:t>
            </a:r>
            <a:r>
              <a:rPr sz="2800" spc="-55" dirty="0">
                <a:solidFill>
                  <a:srgbClr val="F9D4D0"/>
                </a:solidFill>
                <a:latin typeface="Verdana"/>
                <a:cs typeface="Verdana"/>
              </a:rPr>
              <a:t>l</a:t>
            </a:r>
            <a:r>
              <a:rPr sz="2800" spc="-15" dirty="0">
                <a:solidFill>
                  <a:srgbClr val="F9D4D0"/>
                </a:solidFill>
                <a:latin typeface="Verdana"/>
                <a:cs typeface="Verdana"/>
              </a:rPr>
              <a:t>o</a:t>
            </a:r>
            <a:r>
              <a:rPr sz="2800" spc="-30" dirty="0">
                <a:solidFill>
                  <a:srgbClr val="F9D4D0"/>
                </a:solidFill>
                <a:latin typeface="Verdana"/>
                <a:cs typeface="Verdana"/>
              </a:rPr>
              <a:t>g</a:t>
            </a:r>
            <a:r>
              <a:rPr sz="2800" spc="-55" dirty="0">
                <a:solidFill>
                  <a:srgbClr val="F9D4D0"/>
                </a:solidFill>
                <a:latin typeface="Verdana"/>
                <a:cs typeface="Verdana"/>
              </a:rPr>
              <a:t>i</a:t>
            </a:r>
            <a:r>
              <a:rPr sz="2800" spc="-114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9D4D0"/>
                </a:solidFill>
                <a:latin typeface="Verdana"/>
                <a:cs typeface="Verdana"/>
              </a:rPr>
              <a:t>p</a:t>
            </a:r>
            <a:r>
              <a:rPr sz="2800" spc="-15" dirty="0">
                <a:solidFill>
                  <a:srgbClr val="F9D4D0"/>
                </a:solidFill>
                <a:latin typeface="Verdana"/>
                <a:cs typeface="Verdana"/>
              </a:rPr>
              <a:t>o</a:t>
            </a:r>
            <a:r>
              <a:rPr sz="2800" spc="-30" dirty="0">
                <a:solidFill>
                  <a:srgbClr val="F9D4D0"/>
                </a:solidFill>
                <a:latin typeface="Verdana"/>
                <a:cs typeface="Verdana"/>
              </a:rPr>
              <a:t>d</a:t>
            </a:r>
            <a:r>
              <a:rPr sz="2800" spc="-65" dirty="0">
                <a:solidFill>
                  <a:srgbClr val="F9D4D0"/>
                </a:solidFill>
                <a:latin typeface="Verdana"/>
                <a:cs typeface="Verdana"/>
              </a:rPr>
              <a:t>e  </a:t>
            </a:r>
            <a:r>
              <a:rPr sz="2800" spc="-70" dirty="0">
                <a:solidFill>
                  <a:srgbClr val="F9D4D0"/>
                </a:solidFill>
                <a:latin typeface="Verdana"/>
                <a:cs typeface="Verdana"/>
              </a:rPr>
              <a:t>mudar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75" dirty="0">
                <a:solidFill>
                  <a:srgbClr val="F9D4D0"/>
                </a:solidFill>
                <a:latin typeface="Verdana"/>
                <a:cs typeface="Verdana"/>
              </a:rPr>
              <a:t>cidade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90" dirty="0">
                <a:solidFill>
                  <a:srgbClr val="F9D4D0"/>
                </a:solidFill>
                <a:latin typeface="Verdana"/>
                <a:cs typeface="Verdana"/>
              </a:rPr>
              <a:t>e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9D4D0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110" dirty="0">
                <a:solidFill>
                  <a:srgbClr val="F9D4D0"/>
                </a:solidFill>
                <a:latin typeface="Verdana"/>
                <a:cs typeface="Verdana"/>
              </a:rPr>
              <a:t>vida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F9D4D0"/>
                </a:solidFill>
                <a:latin typeface="Verdana"/>
                <a:cs typeface="Verdana"/>
              </a:rPr>
              <a:t>dos</a:t>
            </a:r>
            <a:r>
              <a:rPr sz="2800" spc="-260" dirty="0">
                <a:solidFill>
                  <a:srgbClr val="F9D4D0"/>
                </a:solidFill>
                <a:latin typeface="Verdana"/>
                <a:cs typeface="Verdana"/>
              </a:rPr>
              <a:t> </a:t>
            </a:r>
            <a:r>
              <a:rPr sz="2800" spc="-100" dirty="0">
                <a:solidFill>
                  <a:srgbClr val="F9D4D0"/>
                </a:solidFill>
                <a:latin typeface="Verdana"/>
                <a:cs typeface="Verdana"/>
              </a:rPr>
              <a:t>cidadãos.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40432" y="1015848"/>
            <a:ext cx="645223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290" dirty="0">
                <a:solidFill>
                  <a:srgbClr val="F9D4D0"/>
                </a:solidFill>
              </a:rPr>
              <a:t>I</a:t>
            </a:r>
            <a:r>
              <a:rPr sz="4000" b="1" spc="140" dirty="0">
                <a:solidFill>
                  <a:srgbClr val="F9D4D0"/>
                </a:solidFill>
              </a:rPr>
              <a:t>n</a:t>
            </a:r>
            <a:r>
              <a:rPr sz="4000" b="1" spc="55" dirty="0">
                <a:solidFill>
                  <a:srgbClr val="F9D4D0"/>
                </a:solidFill>
              </a:rPr>
              <a:t>t</a:t>
            </a:r>
            <a:r>
              <a:rPr sz="4000" b="1" spc="10" dirty="0">
                <a:solidFill>
                  <a:srgbClr val="F9D4D0"/>
                </a:solidFill>
              </a:rPr>
              <a:t>r</a:t>
            </a:r>
            <a:r>
              <a:rPr sz="4000" b="1" spc="55" dirty="0">
                <a:solidFill>
                  <a:srgbClr val="F9D4D0"/>
                </a:solidFill>
              </a:rPr>
              <a:t>o</a:t>
            </a:r>
            <a:r>
              <a:rPr sz="4000" b="1" spc="220" dirty="0">
                <a:solidFill>
                  <a:srgbClr val="F9D4D0"/>
                </a:solidFill>
              </a:rPr>
              <a:t>d</a:t>
            </a:r>
            <a:r>
              <a:rPr sz="4000" b="1" spc="-30" dirty="0">
                <a:solidFill>
                  <a:srgbClr val="F9D4D0"/>
                </a:solidFill>
              </a:rPr>
              <a:t>u</a:t>
            </a:r>
            <a:r>
              <a:rPr sz="4000" b="1" spc="-170" dirty="0">
                <a:solidFill>
                  <a:srgbClr val="F9D4D0"/>
                </a:solidFill>
              </a:rPr>
              <a:t>ç</a:t>
            </a:r>
            <a:r>
              <a:rPr sz="4000" b="1" spc="295" dirty="0">
                <a:solidFill>
                  <a:srgbClr val="F9D4D0"/>
                </a:solidFill>
              </a:rPr>
              <a:t>ã</a:t>
            </a:r>
            <a:r>
              <a:rPr sz="4000" b="1" spc="60" dirty="0">
                <a:solidFill>
                  <a:srgbClr val="F9D4D0"/>
                </a:solidFill>
              </a:rPr>
              <a:t>o</a:t>
            </a:r>
            <a:r>
              <a:rPr sz="4000" b="1" spc="-530" dirty="0">
                <a:solidFill>
                  <a:srgbClr val="F9D4D0"/>
                </a:solidFill>
              </a:rPr>
              <a:t> </a:t>
            </a:r>
            <a:r>
              <a:rPr sz="4000" b="1" spc="295" dirty="0">
                <a:solidFill>
                  <a:srgbClr val="F9D4D0"/>
                </a:solidFill>
              </a:rPr>
              <a:t>a</a:t>
            </a:r>
            <a:r>
              <a:rPr sz="4000" b="1" spc="60" dirty="0">
                <a:solidFill>
                  <a:srgbClr val="F9D4D0"/>
                </a:solidFill>
              </a:rPr>
              <a:t>o</a:t>
            </a:r>
            <a:r>
              <a:rPr sz="4000" b="1" spc="-530" dirty="0">
                <a:solidFill>
                  <a:srgbClr val="F9D4D0"/>
                </a:solidFill>
              </a:rPr>
              <a:t> </a:t>
            </a:r>
            <a:r>
              <a:rPr sz="4000" b="1" spc="-375" dirty="0">
                <a:solidFill>
                  <a:srgbClr val="F9D4D0"/>
                </a:solidFill>
              </a:rPr>
              <a:t>S</a:t>
            </a:r>
            <a:r>
              <a:rPr sz="4000" b="1" spc="295" dirty="0">
                <a:solidFill>
                  <a:srgbClr val="F9D4D0"/>
                </a:solidFill>
              </a:rPr>
              <a:t>ã</a:t>
            </a:r>
            <a:r>
              <a:rPr sz="4000" b="1" spc="60" dirty="0">
                <a:solidFill>
                  <a:srgbClr val="F9D4D0"/>
                </a:solidFill>
              </a:rPr>
              <a:t>o</a:t>
            </a:r>
            <a:r>
              <a:rPr sz="4000" b="1" spc="-530" dirty="0">
                <a:solidFill>
                  <a:srgbClr val="F9D4D0"/>
                </a:solidFill>
              </a:rPr>
              <a:t> </a:t>
            </a:r>
            <a:r>
              <a:rPr sz="4000" b="1" spc="90" dirty="0">
                <a:solidFill>
                  <a:srgbClr val="F9D4D0"/>
                </a:solidFill>
              </a:rPr>
              <a:t>P</a:t>
            </a:r>
            <a:r>
              <a:rPr sz="4000" b="1" spc="295" dirty="0">
                <a:solidFill>
                  <a:srgbClr val="F9D4D0"/>
                </a:solidFill>
              </a:rPr>
              <a:t>a</a:t>
            </a:r>
            <a:r>
              <a:rPr sz="4000" b="1" spc="-30" dirty="0">
                <a:solidFill>
                  <a:srgbClr val="F9D4D0"/>
                </a:solidFill>
              </a:rPr>
              <a:t>u</a:t>
            </a:r>
            <a:r>
              <a:rPr sz="4000" b="1" spc="300" dirty="0">
                <a:solidFill>
                  <a:srgbClr val="F9D4D0"/>
                </a:solidFill>
              </a:rPr>
              <a:t>l</a:t>
            </a:r>
            <a:r>
              <a:rPr sz="4000" b="1" spc="60" dirty="0">
                <a:solidFill>
                  <a:srgbClr val="F9D4D0"/>
                </a:solidFill>
              </a:rPr>
              <a:t>o</a:t>
            </a:r>
            <a:r>
              <a:rPr sz="4000" b="1" spc="-530" dirty="0">
                <a:solidFill>
                  <a:srgbClr val="F9D4D0"/>
                </a:solidFill>
              </a:rPr>
              <a:t> </a:t>
            </a:r>
            <a:r>
              <a:rPr sz="4000" b="1" spc="-75" dirty="0">
                <a:solidFill>
                  <a:srgbClr val="F9D4D0"/>
                </a:solidFill>
              </a:rPr>
              <a:t>L</a:t>
            </a:r>
            <a:r>
              <a:rPr sz="4000" b="1" spc="254" dirty="0">
                <a:solidFill>
                  <a:srgbClr val="F9D4D0"/>
                </a:solidFill>
              </a:rPr>
              <a:t>i</a:t>
            </a:r>
            <a:r>
              <a:rPr sz="4000" b="1" spc="165" dirty="0">
                <a:solidFill>
                  <a:srgbClr val="F9D4D0"/>
                </a:solidFill>
              </a:rPr>
              <a:t>m</a:t>
            </a:r>
            <a:r>
              <a:rPr sz="4000" b="1" spc="225" dirty="0">
                <a:solidFill>
                  <a:srgbClr val="F9D4D0"/>
                </a:solidFill>
              </a:rPr>
              <a:t>p</a:t>
            </a:r>
            <a:r>
              <a:rPr sz="4000" b="1" spc="300" dirty="0">
                <a:solidFill>
                  <a:srgbClr val="F9D4D0"/>
                </a:solidFill>
              </a:rPr>
              <a:t>a</a:t>
            </a:r>
            <a:endParaRPr sz="4000" b="1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51731" y="1679664"/>
            <a:ext cx="7010399" cy="60864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98450" y="-6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2027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752480" y="0"/>
            <a:ext cx="7527290" cy="10287000"/>
            <a:chOff x="10752480" y="0"/>
            <a:chExt cx="7527290" cy="10287000"/>
          </a:xfrm>
        </p:grpSpPr>
        <p:sp>
          <p:nvSpPr>
            <p:cNvPr id="4" name="object 4"/>
            <p:cNvSpPr/>
            <p:nvPr/>
          </p:nvSpPr>
          <p:spPr>
            <a:xfrm>
              <a:off x="14632559" y="0"/>
              <a:ext cx="3646804" cy="10287000"/>
            </a:xfrm>
            <a:custGeom>
              <a:avLst/>
              <a:gdLst/>
              <a:ahLst/>
              <a:cxnLst/>
              <a:rect l="l" t="t" r="r" b="b"/>
              <a:pathLst>
                <a:path w="3646805" h="10287000">
                  <a:moveTo>
                    <a:pt x="3646678" y="0"/>
                  </a:moveTo>
                  <a:lnTo>
                    <a:pt x="0" y="0"/>
                  </a:lnTo>
                  <a:lnTo>
                    <a:pt x="0" y="10286556"/>
                  </a:lnTo>
                  <a:lnTo>
                    <a:pt x="1823720" y="10286556"/>
                  </a:lnTo>
                  <a:lnTo>
                    <a:pt x="3646678" y="10286556"/>
                  </a:lnTo>
                  <a:lnTo>
                    <a:pt x="3646678" y="0"/>
                  </a:lnTo>
                  <a:close/>
                </a:path>
              </a:pathLst>
            </a:custGeom>
            <a:solidFill>
              <a:srgbClr val="2B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79878" y="2791434"/>
              <a:ext cx="105029" cy="1007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1275" y="2256472"/>
              <a:ext cx="100076" cy="1015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9116" y="1722958"/>
              <a:ext cx="104394" cy="100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9116" y="1188720"/>
              <a:ext cx="104394" cy="100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1275" y="653758"/>
              <a:ext cx="100076" cy="1007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38551" y="2791434"/>
              <a:ext cx="105791" cy="980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39948" y="2256472"/>
              <a:ext cx="100076" cy="1007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39948" y="1722958"/>
              <a:ext cx="100076" cy="10001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39948" y="1188720"/>
              <a:ext cx="100076" cy="997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39948" y="653758"/>
              <a:ext cx="100076" cy="10072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00145" y="2791434"/>
              <a:ext cx="105791" cy="10119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99383" y="2256472"/>
              <a:ext cx="100838" cy="1007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99383" y="1722958"/>
              <a:ext cx="100838" cy="10001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99383" y="1189431"/>
              <a:ext cx="100838" cy="994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99383" y="653758"/>
              <a:ext cx="100838" cy="10072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61739" y="2791434"/>
              <a:ext cx="105791" cy="980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960977" y="2256472"/>
              <a:ext cx="100076" cy="1007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60977" y="1722958"/>
              <a:ext cx="100076" cy="10001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960977" y="1189431"/>
              <a:ext cx="100076" cy="9931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960977" y="653758"/>
              <a:ext cx="100076" cy="10072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521174" y="2791434"/>
              <a:ext cx="101090" cy="10063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521174" y="2256472"/>
              <a:ext cx="100838" cy="1007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521174" y="1722958"/>
              <a:ext cx="100838" cy="10001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521174" y="1189431"/>
              <a:ext cx="100838" cy="994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521174" y="653758"/>
              <a:ext cx="100838" cy="10072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752480" y="2237765"/>
              <a:ext cx="5657850" cy="581024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3105530" y="3706838"/>
            <a:ext cx="6051550" cy="34340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78765" algn="r">
              <a:lnSpc>
                <a:spcPct val="100099"/>
              </a:lnSpc>
              <a:spcBef>
                <a:spcPts val="95"/>
              </a:spcBef>
            </a:pPr>
            <a:r>
              <a:rPr sz="2800" spc="-2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b="1" spc="55" dirty="0">
                <a:solidFill>
                  <a:srgbClr val="EFE1E2"/>
                </a:solidFill>
                <a:latin typeface="Arial"/>
                <a:cs typeface="Arial"/>
              </a:rPr>
              <a:t>d</a:t>
            </a:r>
            <a:r>
              <a:rPr sz="2800" b="1" spc="90" dirty="0">
                <a:solidFill>
                  <a:srgbClr val="EFE1E2"/>
                </a:solidFill>
                <a:latin typeface="Arial"/>
                <a:cs typeface="Arial"/>
              </a:rPr>
              <a:t>e</a:t>
            </a:r>
            <a:r>
              <a:rPr sz="2800" b="1" spc="-175" dirty="0">
                <a:solidFill>
                  <a:srgbClr val="EFE1E2"/>
                </a:solidFill>
                <a:latin typeface="Arial"/>
                <a:cs typeface="Arial"/>
              </a:rPr>
              <a:t>s</a:t>
            </a:r>
            <a:r>
              <a:rPr sz="2800" b="1" spc="125" dirty="0">
                <a:solidFill>
                  <a:srgbClr val="EFE1E2"/>
                </a:solidFill>
                <a:latin typeface="Arial"/>
                <a:cs typeface="Arial"/>
              </a:rPr>
              <a:t>a</a:t>
            </a:r>
            <a:r>
              <a:rPr sz="2800" b="1" spc="220" dirty="0">
                <a:solidFill>
                  <a:srgbClr val="EFE1E2"/>
                </a:solidFill>
                <a:latin typeface="Arial"/>
                <a:cs typeface="Arial"/>
              </a:rPr>
              <a:t>ﬁ</a:t>
            </a:r>
            <a:r>
              <a:rPr sz="2800" b="1" spc="15" dirty="0">
                <a:solidFill>
                  <a:srgbClr val="EFE1E2"/>
                </a:solidFill>
                <a:latin typeface="Arial"/>
                <a:cs typeface="Arial"/>
              </a:rPr>
              <a:t>o</a:t>
            </a:r>
            <a:r>
              <a:rPr sz="2800" b="1" spc="-170" dirty="0">
                <a:solidFill>
                  <a:srgbClr val="EFE1E2"/>
                </a:solidFill>
                <a:latin typeface="Arial"/>
                <a:cs typeface="Arial"/>
              </a:rPr>
              <a:t>s</a:t>
            </a:r>
            <a:r>
              <a:rPr sz="2800" b="1" spc="-55" dirty="0">
                <a:solidFill>
                  <a:srgbClr val="EFE1E2"/>
                </a:solidFill>
                <a:latin typeface="Arial"/>
                <a:cs typeface="Arial"/>
              </a:rPr>
              <a:t> 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f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t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d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2800" spc="-114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c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55" dirty="0">
                <a:solidFill>
                  <a:srgbClr val="EFE1E2"/>
                </a:solidFill>
                <a:latin typeface="Verdana"/>
                <a:cs typeface="Verdana"/>
              </a:rPr>
              <a:t>l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t</a:t>
            </a:r>
            <a:r>
              <a:rPr sz="2800" spc="-85" dirty="0">
                <a:solidFill>
                  <a:srgbClr val="EFE1E2"/>
                </a:solidFill>
                <a:latin typeface="Verdana"/>
                <a:cs typeface="Verdana"/>
              </a:rPr>
              <a:t>a  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d</a:t>
            </a:r>
            <a:r>
              <a:rPr sz="2800" spc="-90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EFE1E2"/>
                </a:solidFill>
                <a:latin typeface="Verdana"/>
                <a:cs typeface="Verdana"/>
              </a:rPr>
              <a:t>li</a:t>
            </a:r>
            <a:r>
              <a:rPr sz="2800" spc="-240" dirty="0">
                <a:solidFill>
                  <a:srgbClr val="EFE1E2"/>
                </a:solidFill>
                <a:latin typeface="Verdana"/>
                <a:cs typeface="Verdana"/>
              </a:rPr>
              <a:t>x</a:t>
            </a:r>
            <a:r>
              <a:rPr sz="2800" spc="-10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EFE1E2"/>
                </a:solidFill>
                <a:latin typeface="Verdana"/>
                <a:cs typeface="Verdana"/>
              </a:rPr>
              <a:t>i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c</a:t>
            </a:r>
            <a:r>
              <a:rPr sz="2800" spc="-55" dirty="0">
                <a:solidFill>
                  <a:srgbClr val="EFE1E2"/>
                </a:solidFill>
                <a:latin typeface="Verdana"/>
                <a:cs typeface="Verdana"/>
              </a:rPr>
              <a:t>l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u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110" dirty="0">
                <a:solidFill>
                  <a:srgbClr val="EFE1E2"/>
                </a:solidFill>
                <a:latin typeface="Verdana"/>
                <a:cs typeface="Verdana"/>
              </a:rPr>
              <a:t>m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b="1" spc="145" dirty="0">
                <a:solidFill>
                  <a:srgbClr val="EFE1E2"/>
                </a:solidFill>
                <a:latin typeface="Arial"/>
                <a:cs typeface="Arial"/>
              </a:rPr>
              <a:t>f</a:t>
            </a:r>
            <a:r>
              <a:rPr sz="2800" b="1" spc="125" dirty="0">
                <a:solidFill>
                  <a:srgbClr val="EFE1E2"/>
                </a:solidFill>
                <a:latin typeface="Arial"/>
                <a:cs typeface="Arial"/>
              </a:rPr>
              <a:t>a</a:t>
            </a:r>
            <a:r>
              <a:rPr sz="2800" b="1" spc="70" dirty="0">
                <a:solidFill>
                  <a:srgbClr val="EFE1E2"/>
                </a:solidFill>
                <a:latin typeface="Arial"/>
                <a:cs typeface="Arial"/>
              </a:rPr>
              <a:t>l</a:t>
            </a:r>
            <a:r>
              <a:rPr sz="2800" b="1" spc="275" dirty="0">
                <a:solidFill>
                  <a:srgbClr val="EFE1E2"/>
                </a:solidFill>
                <a:latin typeface="Arial"/>
                <a:cs typeface="Arial"/>
              </a:rPr>
              <a:t>t</a:t>
            </a:r>
            <a:r>
              <a:rPr sz="2800" b="1" spc="130" dirty="0">
                <a:solidFill>
                  <a:srgbClr val="EFE1E2"/>
                </a:solidFill>
                <a:latin typeface="Arial"/>
                <a:cs typeface="Arial"/>
              </a:rPr>
              <a:t>a</a:t>
            </a:r>
            <a:r>
              <a:rPr sz="2800" b="1" spc="-55" dirty="0">
                <a:solidFill>
                  <a:srgbClr val="EFE1E2"/>
                </a:solidFill>
                <a:latin typeface="Arial"/>
                <a:cs typeface="Arial"/>
              </a:rPr>
              <a:t> </a:t>
            </a:r>
            <a:r>
              <a:rPr sz="2800" b="1" spc="55" dirty="0">
                <a:solidFill>
                  <a:srgbClr val="EFE1E2"/>
                </a:solidFill>
                <a:latin typeface="Arial"/>
                <a:cs typeface="Arial"/>
              </a:rPr>
              <a:t>d</a:t>
            </a:r>
            <a:r>
              <a:rPr sz="2800" b="1" spc="95" dirty="0">
                <a:solidFill>
                  <a:srgbClr val="EFE1E2"/>
                </a:solidFill>
                <a:latin typeface="Arial"/>
                <a:cs typeface="Arial"/>
              </a:rPr>
              <a:t>e</a:t>
            </a:r>
            <a:r>
              <a:rPr sz="2800" b="1" spc="-55" dirty="0">
                <a:solidFill>
                  <a:srgbClr val="EFE1E2"/>
                </a:solidFill>
                <a:latin typeface="Arial"/>
                <a:cs typeface="Arial"/>
              </a:rPr>
              <a:t> </a:t>
            </a:r>
            <a:r>
              <a:rPr sz="2800" b="1" spc="90" dirty="0">
                <a:solidFill>
                  <a:srgbClr val="EFE1E2"/>
                </a:solidFill>
                <a:latin typeface="Arial"/>
                <a:cs typeface="Arial"/>
              </a:rPr>
              <a:t>e</a:t>
            </a:r>
            <a:r>
              <a:rPr sz="2800" b="1" spc="220" dirty="0">
                <a:solidFill>
                  <a:srgbClr val="EFE1E2"/>
                </a:solidFill>
                <a:latin typeface="Arial"/>
                <a:cs typeface="Arial"/>
              </a:rPr>
              <a:t>ﬁ</a:t>
            </a:r>
            <a:r>
              <a:rPr sz="2800" b="1" spc="-125" dirty="0">
                <a:solidFill>
                  <a:srgbClr val="EFE1E2"/>
                </a:solidFill>
                <a:latin typeface="Arial"/>
                <a:cs typeface="Arial"/>
              </a:rPr>
              <a:t>c</a:t>
            </a:r>
            <a:r>
              <a:rPr sz="2800" b="1" spc="70" dirty="0">
                <a:solidFill>
                  <a:srgbClr val="EFE1E2"/>
                </a:solidFill>
                <a:latin typeface="Arial"/>
                <a:cs typeface="Arial"/>
              </a:rPr>
              <a:t>i</a:t>
            </a:r>
            <a:r>
              <a:rPr sz="2800" b="1" spc="90" dirty="0">
                <a:solidFill>
                  <a:srgbClr val="EFE1E2"/>
                </a:solidFill>
                <a:latin typeface="Arial"/>
                <a:cs typeface="Arial"/>
              </a:rPr>
              <a:t>ê</a:t>
            </a:r>
            <a:r>
              <a:rPr sz="2800" b="1" spc="120" dirty="0">
                <a:solidFill>
                  <a:srgbClr val="EFE1E2"/>
                </a:solidFill>
                <a:latin typeface="Arial"/>
                <a:cs typeface="Arial"/>
              </a:rPr>
              <a:t>n</a:t>
            </a:r>
            <a:r>
              <a:rPr sz="2800" b="1" spc="-125" dirty="0">
                <a:solidFill>
                  <a:srgbClr val="EFE1E2"/>
                </a:solidFill>
                <a:latin typeface="Arial"/>
                <a:cs typeface="Arial"/>
              </a:rPr>
              <a:t>c</a:t>
            </a:r>
            <a:r>
              <a:rPr sz="2800" b="1" spc="70" dirty="0">
                <a:solidFill>
                  <a:srgbClr val="EFE1E2"/>
                </a:solidFill>
                <a:latin typeface="Arial"/>
                <a:cs typeface="Arial"/>
              </a:rPr>
              <a:t>i</a:t>
            </a:r>
            <a:r>
              <a:rPr sz="2800" b="1" spc="130" dirty="0">
                <a:solidFill>
                  <a:srgbClr val="EFE1E2"/>
                </a:solidFill>
                <a:latin typeface="Arial"/>
                <a:cs typeface="Arial"/>
              </a:rPr>
              <a:t>a</a:t>
            </a:r>
            <a:r>
              <a:rPr sz="2800" spc="-265" dirty="0">
                <a:solidFill>
                  <a:srgbClr val="EFE1E2"/>
                </a:solidFill>
                <a:latin typeface="Verdana"/>
                <a:cs typeface="Verdana"/>
              </a:rPr>
              <a:t>,  </a:t>
            </a:r>
            <a:r>
              <a:rPr sz="2800" b="1" spc="90" dirty="0">
                <a:solidFill>
                  <a:srgbClr val="EFE1E2"/>
                </a:solidFill>
                <a:latin typeface="Arial"/>
                <a:cs typeface="Arial"/>
              </a:rPr>
              <a:t>e</a:t>
            </a:r>
            <a:r>
              <a:rPr sz="2800" b="1" spc="120" dirty="0">
                <a:solidFill>
                  <a:srgbClr val="EFE1E2"/>
                </a:solidFill>
                <a:latin typeface="Arial"/>
                <a:cs typeface="Arial"/>
              </a:rPr>
              <a:t>n</a:t>
            </a:r>
            <a:r>
              <a:rPr sz="2800" b="1" spc="275" dirty="0">
                <a:solidFill>
                  <a:srgbClr val="EFE1E2"/>
                </a:solidFill>
                <a:latin typeface="Arial"/>
                <a:cs typeface="Arial"/>
              </a:rPr>
              <a:t>t</a:t>
            </a:r>
            <a:r>
              <a:rPr sz="2800" b="1" spc="120" dirty="0">
                <a:solidFill>
                  <a:srgbClr val="EFE1E2"/>
                </a:solidFill>
                <a:latin typeface="Arial"/>
                <a:cs typeface="Arial"/>
              </a:rPr>
              <a:t>u</a:t>
            </a:r>
            <a:r>
              <a:rPr sz="2800" b="1" spc="55" dirty="0">
                <a:solidFill>
                  <a:srgbClr val="EFE1E2"/>
                </a:solidFill>
                <a:latin typeface="Arial"/>
                <a:cs typeface="Arial"/>
              </a:rPr>
              <a:t>p</a:t>
            </a:r>
            <a:r>
              <a:rPr sz="2800" b="1" spc="70" dirty="0">
                <a:solidFill>
                  <a:srgbClr val="EFE1E2"/>
                </a:solidFill>
                <a:latin typeface="Arial"/>
                <a:cs typeface="Arial"/>
              </a:rPr>
              <a:t>i</a:t>
            </a:r>
            <a:r>
              <a:rPr sz="2800" b="1" spc="250" dirty="0">
                <a:solidFill>
                  <a:srgbClr val="EFE1E2"/>
                </a:solidFill>
                <a:latin typeface="Arial"/>
                <a:cs typeface="Arial"/>
              </a:rPr>
              <a:t>m</a:t>
            </a:r>
            <a:r>
              <a:rPr sz="2800" b="1" spc="90" dirty="0">
                <a:solidFill>
                  <a:srgbClr val="EFE1E2"/>
                </a:solidFill>
                <a:latin typeface="Arial"/>
                <a:cs typeface="Arial"/>
              </a:rPr>
              <a:t>e</a:t>
            </a:r>
            <a:r>
              <a:rPr sz="2800" b="1" spc="120" dirty="0">
                <a:solidFill>
                  <a:srgbClr val="EFE1E2"/>
                </a:solidFill>
                <a:latin typeface="Arial"/>
                <a:cs typeface="Arial"/>
              </a:rPr>
              <a:t>n</a:t>
            </a:r>
            <a:r>
              <a:rPr sz="2800" b="1" spc="275" dirty="0">
                <a:solidFill>
                  <a:srgbClr val="EFE1E2"/>
                </a:solidFill>
                <a:latin typeface="Arial"/>
                <a:cs typeface="Arial"/>
              </a:rPr>
              <a:t>t</a:t>
            </a:r>
            <a:r>
              <a:rPr sz="2800" b="1" spc="15" dirty="0">
                <a:solidFill>
                  <a:srgbClr val="EFE1E2"/>
                </a:solidFill>
                <a:latin typeface="Arial"/>
                <a:cs typeface="Arial"/>
              </a:rPr>
              <a:t>o</a:t>
            </a:r>
            <a:r>
              <a:rPr sz="2800" b="1" spc="-170" dirty="0">
                <a:solidFill>
                  <a:srgbClr val="EFE1E2"/>
                </a:solidFill>
                <a:latin typeface="Arial"/>
                <a:cs typeface="Arial"/>
              </a:rPr>
              <a:t>s</a:t>
            </a:r>
            <a:r>
              <a:rPr sz="2800" b="1" spc="-50" dirty="0">
                <a:solidFill>
                  <a:srgbClr val="EFE1E2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f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q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u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t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65" dirty="0">
                <a:solidFill>
                  <a:srgbClr val="EFE1E2"/>
                </a:solidFill>
                <a:latin typeface="Verdana"/>
                <a:cs typeface="Verdana"/>
              </a:rPr>
              <a:t>e  </a:t>
            </a:r>
            <a:r>
              <a:rPr sz="2800" b="1" spc="90" dirty="0">
                <a:solidFill>
                  <a:srgbClr val="EFE1E2"/>
                </a:solidFill>
                <a:latin typeface="Arial"/>
                <a:cs typeface="Arial"/>
              </a:rPr>
              <a:t>e</a:t>
            </a:r>
            <a:r>
              <a:rPr sz="2800" b="1" spc="120" dirty="0">
                <a:solidFill>
                  <a:srgbClr val="EFE1E2"/>
                </a:solidFill>
                <a:latin typeface="Arial"/>
                <a:cs typeface="Arial"/>
              </a:rPr>
              <a:t>n</a:t>
            </a:r>
            <a:r>
              <a:rPr sz="2800" b="1" spc="-125" dirty="0">
                <a:solidFill>
                  <a:srgbClr val="EFE1E2"/>
                </a:solidFill>
                <a:latin typeface="Arial"/>
                <a:cs typeface="Arial"/>
              </a:rPr>
              <a:t>c</a:t>
            </a:r>
            <a:r>
              <a:rPr sz="2800" b="1" spc="120" dirty="0">
                <a:solidFill>
                  <a:srgbClr val="EFE1E2"/>
                </a:solidFill>
                <a:latin typeface="Arial"/>
                <a:cs typeface="Arial"/>
              </a:rPr>
              <a:t>h</a:t>
            </a:r>
            <a:r>
              <a:rPr sz="2800" b="1" spc="90" dirty="0">
                <a:solidFill>
                  <a:srgbClr val="EFE1E2"/>
                </a:solidFill>
                <a:latin typeface="Arial"/>
                <a:cs typeface="Arial"/>
              </a:rPr>
              <a:t>e</a:t>
            </a:r>
            <a:r>
              <a:rPr sz="2800" b="1" spc="120" dirty="0">
                <a:solidFill>
                  <a:srgbClr val="EFE1E2"/>
                </a:solidFill>
                <a:latin typeface="Arial"/>
                <a:cs typeface="Arial"/>
              </a:rPr>
              <a:t>n</a:t>
            </a:r>
            <a:r>
              <a:rPr sz="2800" b="1" spc="275" dirty="0">
                <a:solidFill>
                  <a:srgbClr val="EFE1E2"/>
                </a:solidFill>
                <a:latin typeface="Arial"/>
                <a:cs typeface="Arial"/>
              </a:rPr>
              <a:t>t</a:t>
            </a:r>
            <a:r>
              <a:rPr sz="2800" b="1" spc="90" dirty="0">
                <a:solidFill>
                  <a:srgbClr val="EFE1E2"/>
                </a:solidFill>
                <a:latin typeface="Arial"/>
                <a:cs typeface="Arial"/>
              </a:rPr>
              <a:t>e</a:t>
            </a:r>
            <a:r>
              <a:rPr sz="2800" b="1" spc="-170" dirty="0">
                <a:solidFill>
                  <a:srgbClr val="EFE1E2"/>
                </a:solidFill>
                <a:latin typeface="Arial"/>
                <a:cs typeface="Arial"/>
              </a:rPr>
              <a:t>s</a:t>
            </a:r>
            <a:r>
              <a:rPr sz="2800" spc="-270" dirty="0">
                <a:solidFill>
                  <a:srgbClr val="EFE1E2"/>
                </a:solidFill>
                <a:latin typeface="Verdana"/>
                <a:cs typeface="Verdana"/>
              </a:rPr>
              <a:t>.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125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b="1" spc="275" dirty="0">
                <a:solidFill>
                  <a:srgbClr val="EFE1E2"/>
                </a:solidFill>
                <a:latin typeface="Arial"/>
                <a:cs typeface="Arial"/>
              </a:rPr>
              <a:t>t</a:t>
            </a:r>
            <a:r>
              <a:rPr sz="2800" b="1" spc="90" dirty="0">
                <a:solidFill>
                  <a:srgbClr val="EFE1E2"/>
                </a:solidFill>
                <a:latin typeface="Arial"/>
                <a:cs typeface="Arial"/>
              </a:rPr>
              <a:t>e</a:t>
            </a:r>
            <a:r>
              <a:rPr sz="2800" b="1" spc="-125" dirty="0">
                <a:solidFill>
                  <a:srgbClr val="EFE1E2"/>
                </a:solidFill>
                <a:latin typeface="Arial"/>
                <a:cs typeface="Arial"/>
              </a:rPr>
              <a:t>c</a:t>
            </a:r>
            <a:r>
              <a:rPr sz="2800" b="1" spc="120" dirty="0">
                <a:solidFill>
                  <a:srgbClr val="EFE1E2"/>
                </a:solidFill>
                <a:latin typeface="Arial"/>
                <a:cs typeface="Arial"/>
              </a:rPr>
              <a:t>n</a:t>
            </a:r>
            <a:r>
              <a:rPr sz="2800" b="1" spc="15" dirty="0">
                <a:solidFill>
                  <a:srgbClr val="EFE1E2"/>
                </a:solidFill>
                <a:latin typeface="Arial"/>
                <a:cs typeface="Arial"/>
              </a:rPr>
              <a:t>o</a:t>
            </a:r>
            <a:r>
              <a:rPr sz="2800" b="1" spc="70" dirty="0">
                <a:solidFill>
                  <a:srgbClr val="EFE1E2"/>
                </a:solidFill>
                <a:latin typeface="Arial"/>
                <a:cs typeface="Arial"/>
              </a:rPr>
              <a:t>l</a:t>
            </a:r>
            <a:r>
              <a:rPr sz="2800" b="1" spc="15" dirty="0">
                <a:solidFill>
                  <a:srgbClr val="EFE1E2"/>
                </a:solidFill>
                <a:latin typeface="Arial"/>
                <a:cs typeface="Arial"/>
              </a:rPr>
              <a:t>o</a:t>
            </a:r>
            <a:r>
              <a:rPr sz="2800" b="1" spc="55" dirty="0">
                <a:solidFill>
                  <a:srgbClr val="EFE1E2"/>
                </a:solidFill>
                <a:latin typeface="Arial"/>
                <a:cs typeface="Arial"/>
              </a:rPr>
              <a:t>g</a:t>
            </a:r>
            <a:r>
              <a:rPr sz="2800" b="1" spc="70" dirty="0">
                <a:solidFill>
                  <a:srgbClr val="EFE1E2"/>
                </a:solidFill>
                <a:latin typeface="Arial"/>
                <a:cs typeface="Arial"/>
              </a:rPr>
              <a:t>i</a:t>
            </a:r>
            <a:r>
              <a:rPr sz="2800" b="1" spc="130" dirty="0">
                <a:solidFill>
                  <a:srgbClr val="EFE1E2"/>
                </a:solidFill>
                <a:latin typeface="Arial"/>
                <a:cs typeface="Arial"/>
              </a:rPr>
              <a:t>a</a:t>
            </a:r>
            <a:r>
              <a:rPr sz="2800" b="1" spc="-50" dirty="0">
                <a:solidFill>
                  <a:srgbClr val="EFE1E2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p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d</a:t>
            </a:r>
            <a:r>
              <a:rPr sz="2800" spc="-65" dirty="0">
                <a:solidFill>
                  <a:srgbClr val="EFE1E2"/>
                </a:solidFill>
                <a:latin typeface="Verdana"/>
                <a:cs typeface="Verdana"/>
              </a:rPr>
              <a:t>e  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f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c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4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125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55" dirty="0">
                <a:solidFill>
                  <a:srgbClr val="EFE1E2"/>
                </a:solidFill>
                <a:latin typeface="Verdana"/>
                <a:cs typeface="Verdana"/>
              </a:rPr>
              <a:t>l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u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ç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õ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EFE1E2"/>
                </a:solidFill>
                <a:latin typeface="Verdana"/>
                <a:cs typeface="Verdana"/>
              </a:rPr>
              <a:t>i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2800" spc="-70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240" dirty="0">
                <a:solidFill>
                  <a:srgbClr val="EFE1E2"/>
                </a:solidFill>
                <a:latin typeface="Verdana"/>
                <a:cs typeface="Verdana"/>
              </a:rPr>
              <a:t>v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d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as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p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2800" spc="-85" dirty="0">
                <a:solidFill>
                  <a:srgbClr val="EFE1E2"/>
                </a:solidFill>
                <a:latin typeface="Verdana"/>
                <a:cs typeface="Verdana"/>
              </a:rPr>
              <a:t>a  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125" dirty="0">
                <a:solidFill>
                  <a:srgbClr val="EFE1E2"/>
                </a:solidFill>
                <a:latin typeface="Verdana"/>
                <a:cs typeface="Verdana"/>
              </a:rPr>
              <a:t>ss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p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b</a:t>
            </a:r>
            <a:r>
              <a:rPr sz="2800" spc="-55" dirty="0">
                <a:solidFill>
                  <a:srgbClr val="EFE1E2"/>
                </a:solidFill>
                <a:latin typeface="Verdana"/>
                <a:cs typeface="Verdana"/>
              </a:rPr>
              <a:t>l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114" dirty="0">
                <a:solidFill>
                  <a:srgbClr val="EFE1E2"/>
                </a:solidFill>
                <a:latin typeface="Verdana"/>
                <a:cs typeface="Verdana"/>
              </a:rPr>
              <a:t>m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125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2800" spc="-270" dirty="0">
                <a:solidFill>
                  <a:srgbClr val="EFE1E2"/>
                </a:solidFill>
                <a:latin typeface="Verdana"/>
                <a:cs typeface="Verdana"/>
              </a:rPr>
              <a:t>,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t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45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n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d</a:t>
            </a:r>
            <a:r>
              <a:rPr sz="2800" spc="-10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c</a:t>
            </a:r>
            <a:r>
              <a:rPr sz="2800" spc="-55" dirty="0">
                <a:solidFill>
                  <a:srgbClr val="EFE1E2"/>
                </a:solidFill>
                <a:latin typeface="Verdana"/>
                <a:cs typeface="Verdana"/>
              </a:rPr>
              <a:t>i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d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d</a:t>
            </a:r>
            <a:r>
              <a:rPr sz="2800" spc="-65" dirty="0">
                <a:solidFill>
                  <a:srgbClr val="EFE1E2"/>
                </a:solidFill>
                <a:latin typeface="Verdana"/>
                <a:cs typeface="Verdana"/>
              </a:rPr>
              <a:t>e  </a:t>
            </a:r>
            <a:r>
              <a:rPr sz="2800" spc="-114" dirty="0">
                <a:solidFill>
                  <a:srgbClr val="EFE1E2"/>
                </a:solidFill>
                <a:latin typeface="Verdana"/>
                <a:cs typeface="Verdana"/>
              </a:rPr>
              <a:t>m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55" dirty="0">
                <a:solidFill>
                  <a:srgbClr val="EFE1E2"/>
                </a:solidFill>
                <a:latin typeface="Verdana"/>
                <a:cs typeface="Verdana"/>
              </a:rPr>
              <a:t>i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EFE1E2"/>
                </a:solidFill>
                <a:latin typeface="Verdana"/>
                <a:cs typeface="Verdana"/>
              </a:rPr>
              <a:t>li</a:t>
            </a:r>
            <a:r>
              <a:rPr sz="2800" spc="-114" dirty="0">
                <a:solidFill>
                  <a:srgbClr val="EFE1E2"/>
                </a:solidFill>
                <a:latin typeface="Verdana"/>
                <a:cs typeface="Verdana"/>
              </a:rPr>
              <a:t>m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p</a:t>
            </a:r>
            <a:r>
              <a:rPr sz="2800" spc="-114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90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125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2800" spc="-95" dirty="0">
                <a:solidFill>
                  <a:srgbClr val="EFE1E2"/>
                </a:solidFill>
                <a:latin typeface="Verdana"/>
                <a:cs typeface="Verdana"/>
              </a:rPr>
              <a:t>e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g</a:t>
            </a:r>
            <a:r>
              <a:rPr sz="2800" spc="-50" dirty="0">
                <a:solidFill>
                  <a:srgbClr val="EFE1E2"/>
                </a:solidFill>
                <a:latin typeface="Verdana"/>
                <a:cs typeface="Verdana"/>
              </a:rPr>
              <a:t>u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2800" spc="-114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p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r</a:t>
            </a:r>
            <a:r>
              <a:rPr sz="2800" spc="-114" dirty="0">
                <a:solidFill>
                  <a:srgbClr val="EFE1E2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t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30" dirty="0">
                <a:solidFill>
                  <a:srgbClr val="EFE1E2"/>
                </a:solidFill>
                <a:latin typeface="Verdana"/>
                <a:cs typeface="Verdana"/>
              </a:rPr>
              <a:t>d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r>
              <a:rPr sz="2800" spc="-260" dirty="0">
                <a:solidFill>
                  <a:srgbClr val="EFE1E2"/>
                </a:solidFill>
                <a:latin typeface="Verdana"/>
                <a:cs typeface="Verdana"/>
              </a:rPr>
              <a:t> </a:t>
            </a:r>
            <a:r>
              <a:rPr sz="2800" spc="-15" dirty="0">
                <a:solidFill>
                  <a:srgbClr val="EFE1E2"/>
                </a:solidFill>
                <a:latin typeface="Verdana"/>
                <a:cs typeface="Verdana"/>
              </a:rPr>
              <a:t>o</a:t>
            </a:r>
            <a:r>
              <a:rPr sz="2800" spc="-120" dirty="0">
                <a:solidFill>
                  <a:srgbClr val="EFE1E2"/>
                </a:solidFill>
                <a:latin typeface="Verdana"/>
                <a:cs typeface="Verdana"/>
              </a:rPr>
              <a:t>s</a:t>
            </a:r>
            <a:endParaRPr sz="2800" dirty="0">
              <a:latin typeface="Verdana"/>
              <a:cs typeface="Verdana"/>
            </a:endParaRPr>
          </a:p>
          <a:p>
            <a:pPr marR="5080" algn="r">
              <a:lnSpc>
                <a:spcPts val="3300"/>
              </a:lnSpc>
            </a:pPr>
            <a:r>
              <a:rPr sz="2800" spc="-100" dirty="0">
                <a:solidFill>
                  <a:srgbClr val="EFE1E2"/>
                </a:solidFill>
                <a:latin typeface="Verdana"/>
                <a:cs typeface="Verdana"/>
              </a:rPr>
              <a:t>habitantes.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233027" y="1209055"/>
            <a:ext cx="6308090" cy="118558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b="1" spc="-20" dirty="0">
                <a:solidFill>
                  <a:srgbClr val="EFE1E2"/>
                </a:solidFill>
              </a:rPr>
              <a:t>Desa</a:t>
            </a:r>
            <a:r>
              <a:rPr sz="3800" b="1" spc="450" dirty="0">
                <a:solidFill>
                  <a:srgbClr val="EFE1E2"/>
                </a:solidFill>
              </a:rPr>
              <a:t>ﬁ</a:t>
            </a:r>
            <a:r>
              <a:rPr sz="3800" b="1" spc="-75" dirty="0">
                <a:solidFill>
                  <a:srgbClr val="EFE1E2"/>
                </a:solidFill>
              </a:rPr>
              <a:t>os</a:t>
            </a:r>
            <a:r>
              <a:rPr sz="3800" b="1" spc="-625" dirty="0">
                <a:solidFill>
                  <a:srgbClr val="EFE1E2"/>
                </a:solidFill>
              </a:rPr>
              <a:t> </a:t>
            </a:r>
            <a:r>
              <a:rPr sz="3800" b="1" spc="330" dirty="0">
                <a:solidFill>
                  <a:srgbClr val="EFE1E2"/>
                </a:solidFill>
              </a:rPr>
              <a:t>da</a:t>
            </a:r>
            <a:r>
              <a:rPr sz="3800" b="1" spc="-625" dirty="0">
                <a:solidFill>
                  <a:srgbClr val="EFE1E2"/>
                </a:solidFill>
              </a:rPr>
              <a:t> </a:t>
            </a:r>
            <a:r>
              <a:rPr sz="3800" b="1" spc="-450" dirty="0">
                <a:solidFill>
                  <a:srgbClr val="EFE1E2"/>
                </a:solidFill>
              </a:rPr>
              <a:t>C</a:t>
            </a:r>
            <a:r>
              <a:rPr sz="3800" b="1" spc="330" dirty="0">
                <a:solidFill>
                  <a:srgbClr val="EFE1E2"/>
                </a:solidFill>
              </a:rPr>
              <a:t>o</a:t>
            </a:r>
            <a:r>
              <a:rPr sz="3800" b="1" spc="130" dirty="0">
                <a:solidFill>
                  <a:srgbClr val="EFE1E2"/>
                </a:solidFill>
              </a:rPr>
              <a:t>l</a:t>
            </a:r>
            <a:r>
              <a:rPr sz="3800" b="1" spc="-35" dirty="0">
                <a:solidFill>
                  <a:srgbClr val="EFE1E2"/>
                </a:solidFill>
              </a:rPr>
              <a:t>e</a:t>
            </a:r>
            <a:r>
              <a:rPr sz="3800" b="1" spc="-65" dirty="0">
                <a:solidFill>
                  <a:srgbClr val="EFE1E2"/>
                </a:solidFill>
              </a:rPr>
              <a:t>t</a:t>
            </a:r>
            <a:r>
              <a:rPr sz="3800" b="1" spc="375" dirty="0">
                <a:solidFill>
                  <a:srgbClr val="EFE1E2"/>
                </a:solidFill>
              </a:rPr>
              <a:t>a</a:t>
            </a:r>
            <a:r>
              <a:rPr sz="3800" b="1" spc="-625" dirty="0">
                <a:solidFill>
                  <a:srgbClr val="EFE1E2"/>
                </a:solidFill>
              </a:rPr>
              <a:t> </a:t>
            </a:r>
            <a:r>
              <a:rPr sz="3800" b="1" spc="70" dirty="0">
                <a:solidFill>
                  <a:srgbClr val="EFE1E2"/>
                </a:solidFill>
              </a:rPr>
              <a:t>de</a:t>
            </a:r>
            <a:r>
              <a:rPr sz="3800" b="1" spc="-625" dirty="0">
                <a:solidFill>
                  <a:srgbClr val="EFE1E2"/>
                </a:solidFill>
              </a:rPr>
              <a:t> </a:t>
            </a:r>
            <a:r>
              <a:rPr sz="3800" b="1" spc="170" dirty="0">
                <a:solidFill>
                  <a:srgbClr val="EFE1E2"/>
                </a:solidFill>
              </a:rPr>
              <a:t>L</a:t>
            </a:r>
            <a:r>
              <a:rPr sz="3800" b="1" spc="45" dirty="0">
                <a:solidFill>
                  <a:srgbClr val="EFE1E2"/>
                </a:solidFill>
              </a:rPr>
              <a:t>i</a:t>
            </a:r>
            <a:r>
              <a:rPr sz="3800" b="1" spc="-215" dirty="0">
                <a:solidFill>
                  <a:srgbClr val="EFE1E2"/>
                </a:solidFill>
              </a:rPr>
              <a:t>x</a:t>
            </a:r>
            <a:r>
              <a:rPr sz="3800" b="1" spc="90" dirty="0">
                <a:solidFill>
                  <a:srgbClr val="EFE1E2"/>
                </a:solidFill>
              </a:rPr>
              <a:t>o</a:t>
            </a:r>
            <a:endParaRPr sz="38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3525" y="1870557"/>
            <a:ext cx="15419069" cy="6546215"/>
          </a:xfrm>
          <a:custGeom>
            <a:avLst/>
            <a:gdLst/>
            <a:ahLst/>
            <a:cxnLst/>
            <a:rect l="l" t="t" r="r" b="b"/>
            <a:pathLst>
              <a:path w="15419069" h="6546215">
                <a:moveTo>
                  <a:pt x="15418740" y="0"/>
                </a:moveTo>
                <a:lnTo>
                  <a:pt x="0" y="0"/>
                </a:lnTo>
                <a:lnTo>
                  <a:pt x="0" y="6546202"/>
                </a:lnTo>
                <a:lnTo>
                  <a:pt x="7709725" y="6546202"/>
                </a:lnTo>
                <a:lnTo>
                  <a:pt x="15418740" y="6546202"/>
                </a:lnTo>
                <a:lnTo>
                  <a:pt x="15418740" y="0"/>
                </a:lnTo>
                <a:close/>
              </a:path>
            </a:pathLst>
          </a:custGeom>
          <a:solidFill>
            <a:srgbClr val="2B2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319" y="9547193"/>
            <a:ext cx="105121" cy="1008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481" y="9012237"/>
            <a:ext cx="100077" cy="1015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319" y="8478710"/>
            <a:ext cx="104397" cy="1008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2319" y="7944472"/>
            <a:ext cx="104397" cy="1008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4481" y="7409522"/>
            <a:ext cx="100077" cy="100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1754" y="9547912"/>
            <a:ext cx="105832" cy="9809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2472" y="9012237"/>
            <a:ext cx="100072" cy="1007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2472" y="8478710"/>
            <a:ext cx="100072" cy="10001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12472" y="7944472"/>
            <a:ext cx="100072" cy="9974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12472" y="7409522"/>
            <a:ext cx="100072" cy="10071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73351" y="9547193"/>
            <a:ext cx="105829" cy="10120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72627" y="9012237"/>
            <a:ext cx="100799" cy="10071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72627" y="8478710"/>
            <a:ext cx="100799" cy="10001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72627" y="7945196"/>
            <a:ext cx="100799" cy="9940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72627" y="7409522"/>
            <a:ext cx="100799" cy="10071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34209" y="9547912"/>
            <a:ext cx="105841" cy="9809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33498" y="8478710"/>
            <a:ext cx="100076" cy="10001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33498" y="9012237"/>
            <a:ext cx="100076" cy="10071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33498" y="7945196"/>
            <a:ext cx="100076" cy="9930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33498" y="7409522"/>
            <a:ext cx="100076" cy="10071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894368" y="9547193"/>
            <a:ext cx="101100" cy="10064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94368" y="9012237"/>
            <a:ext cx="100799" cy="10071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894368" y="8478710"/>
            <a:ext cx="100799" cy="10001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894368" y="7945196"/>
            <a:ext cx="100799" cy="9940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894368" y="7409522"/>
            <a:ext cx="100799" cy="10071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279878" y="2791434"/>
            <a:ext cx="105029" cy="10079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5281275" y="2256472"/>
            <a:ext cx="100076" cy="10152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5279116" y="1722958"/>
            <a:ext cx="104394" cy="10079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5279116" y="1188720"/>
            <a:ext cx="104394" cy="1007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281275" y="653758"/>
            <a:ext cx="100076" cy="10079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838551" y="2791434"/>
            <a:ext cx="105791" cy="9808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839947" y="2256472"/>
            <a:ext cx="100076" cy="10071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5839947" y="1722958"/>
            <a:ext cx="100076" cy="10001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5839947" y="1188720"/>
            <a:ext cx="100076" cy="9972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5839947" y="653758"/>
            <a:ext cx="100076" cy="10072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400144" y="2791434"/>
            <a:ext cx="105791" cy="10119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6399383" y="1722958"/>
            <a:ext cx="100838" cy="10001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6399383" y="2256472"/>
            <a:ext cx="100838" cy="10071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399383" y="1189431"/>
            <a:ext cx="100838" cy="9941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399383" y="653758"/>
            <a:ext cx="100838" cy="10072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961739" y="2791434"/>
            <a:ext cx="105791" cy="9808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6960977" y="2256472"/>
            <a:ext cx="100076" cy="10071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6960977" y="1722958"/>
            <a:ext cx="100076" cy="10001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6960977" y="1189431"/>
            <a:ext cx="100076" cy="9931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6960977" y="653758"/>
            <a:ext cx="100076" cy="10072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7521173" y="2256472"/>
            <a:ext cx="100838" cy="10071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7521173" y="2791434"/>
            <a:ext cx="101090" cy="10063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7521173" y="1722958"/>
            <a:ext cx="100838" cy="10001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7521173" y="653758"/>
            <a:ext cx="100838" cy="10072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7521173" y="1189431"/>
            <a:ext cx="100838" cy="99412"/>
          </a:xfrm>
          <a:prstGeom prst="rect">
            <a:avLst/>
          </a:prstGeom>
        </p:spPr>
      </p:pic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6577101" y="2506053"/>
            <a:ext cx="513397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0" dirty="0"/>
              <a:t>O</a:t>
            </a:r>
            <a:r>
              <a:rPr spc="-919" dirty="0"/>
              <a:t> </a:t>
            </a:r>
            <a:r>
              <a:rPr spc="180" dirty="0"/>
              <a:t>P</a:t>
            </a:r>
            <a:r>
              <a:rPr spc="330" dirty="0"/>
              <a:t>apel</a:t>
            </a:r>
            <a:r>
              <a:rPr spc="-919" dirty="0"/>
              <a:t> </a:t>
            </a:r>
            <a:r>
              <a:rPr spc="480" dirty="0"/>
              <a:t>da</a:t>
            </a:r>
            <a:r>
              <a:rPr spc="-919" dirty="0"/>
              <a:t> </a:t>
            </a:r>
            <a:r>
              <a:rPr spc="-500" dirty="0"/>
              <a:t>I</a:t>
            </a:r>
            <a:r>
              <a:rPr spc="-200" dirty="0"/>
              <a:t>o</a:t>
            </a:r>
            <a:r>
              <a:rPr spc="-310" dirty="0"/>
              <a:t>T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3796690" y="3893909"/>
            <a:ext cx="10695305" cy="17646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99"/>
              </a:lnSpc>
              <a:spcBef>
                <a:spcPts val="95"/>
              </a:spcBef>
            </a:pPr>
            <a:r>
              <a:rPr sz="2850" spc="-1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spc="190" dirty="0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r>
              <a:rPr sz="28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10" dirty="0">
                <a:solidFill>
                  <a:srgbClr val="FFFFFF"/>
                </a:solidFill>
                <a:latin typeface="Arial"/>
                <a:cs typeface="Arial"/>
              </a:rPr>
              <a:t>das</a:t>
            </a:r>
            <a:r>
              <a:rPr sz="28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60" dirty="0">
                <a:solidFill>
                  <a:srgbClr val="FFFFFF"/>
                </a:solidFill>
                <a:latin typeface="Arial"/>
                <a:cs typeface="Arial"/>
              </a:rPr>
              <a:t>Coisas</a:t>
            </a:r>
            <a:r>
              <a:rPr sz="28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55" dirty="0">
                <a:solidFill>
                  <a:srgbClr val="FFFFFF"/>
                </a:solidFill>
                <a:latin typeface="Arial"/>
                <a:cs typeface="Arial"/>
              </a:rPr>
              <a:t>(IoT)</a:t>
            </a:r>
            <a:r>
              <a:rPr sz="28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spc="-75" dirty="0">
                <a:solidFill>
                  <a:srgbClr val="FFFFFF"/>
                </a:solidFill>
                <a:latin typeface="Verdana"/>
                <a:cs typeface="Verdana"/>
              </a:rPr>
              <a:t>permite</a:t>
            </a:r>
            <a:r>
              <a:rPr sz="28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spc="40" dirty="0">
                <a:solidFill>
                  <a:srgbClr val="FFFFFF"/>
                </a:solidFill>
                <a:latin typeface="Arial"/>
                <a:cs typeface="Arial"/>
              </a:rPr>
              <a:t>conexão</a:t>
            </a:r>
            <a:r>
              <a:rPr sz="28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spc="-60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75" dirty="0">
                <a:solidFill>
                  <a:srgbClr val="FFFFFF"/>
                </a:solidFill>
                <a:latin typeface="Verdana"/>
                <a:cs typeface="Verdana"/>
              </a:rPr>
              <a:t>dispositivos </a:t>
            </a:r>
            <a:r>
              <a:rPr sz="2850" spc="-9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65" dirty="0">
                <a:solidFill>
                  <a:srgbClr val="FFFFFF"/>
                </a:solidFill>
                <a:latin typeface="Verdana"/>
                <a:cs typeface="Verdana"/>
              </a:rPr>
              <a:t>pa</a:t>
            </a:r>
            <a:r>
              <a:rPr sz="2850" spc="-1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50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75" dirty="0">
                <a:solidFill>
                  <a:srgbClr val="FFFFFF"/>
                </a:solidFill>
                <a:latin typeface="Verdana"/>
                <a:cs typeface="Verdana"/>
              </a:rPr>
              <a:t>coletar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60" dirty="0">
                <a:solidFill>
                  <a:srgbClr val="FFFFFF"/>
                </a:solidFill>
                <a:latin typeface="Verdana"/>
                <a:cs typeface="Verdana"/>
              </a:rPr>
              <a:t>dados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0" dirty="0">
                <a:solidFill>
                  <a:srgbClr val="FFFFFF"/>
                </a:solidFill>
                <a:latin typeface="Verdana"/>
                <a:cs typeface="Verdana"/>
              </a:rPr>
              <a:t>em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65" dirty="0">
                <a:solidFill>
                  <a:srgbClr val="FFFFFF"/>
                </a:solidFill>
                <a:latin typeface="Verdana"/>
                <a:cs typeface="Verdana"/>
              </a:rPr>
              <a:t>tempo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50" spc="-135" dirty="0">
                <a:solidFill>
                  <a:srgbClr val="FFFFFF"/>
                </a:solidFill>
                <a:latin typeface="Verdana"/>
                <a:cs typeface="Verdana"/>
              </a:rPr>
              <a:t>eal.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20" dirty="0">
                <a:solidFill>
                  <a:srgbClr val="FFFFFF"/>
                </a:solidFill>
                <a:latin typeface="Verdana"/>
                <a:cs typeface="Verdana"/>
              </a:rPr>
              <a:t>Isso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10" dirty="0">
                <a:solidFill>
                  <a:srgbClr val="FFFFFF"/>
                </a:solidFill>
                <a:latin typeface="Verdana"/>
                <a:cs typeface="Verdana"/>
              </a:rPr>
              <a:t>ajuda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65" dirty="0">
                <a:solidFill>
                  <a:srgbClr val="FFFFFF"/>
                </a:solidFill>
                <a:latin typeface="Verdana"/>
                <a:cs typeface="Verdana"/>
              </a:rPr>
              <a:t>na  </a:t>
            </a:r>
            <a:r>
              <a:rPr sz="2850" b="1" spc="90" dirty="0">
                <a:solidFill>
                  <a:srgbClr val="FFFFFF"/>
                </a:solidFill>
                <a:latin typeface="Arial"/>
                <a:cs typeface="Arial"/>
              </a:rPr>
              <a:t>monitorização </a:t>
            </a:r>
            <a:r>
              <a:rPr sz="2850" spc="-60" dirty="0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sz="2850" spc="-105" dirty="0">
                <a:solidFill>
                  <a:srgbClr val="FFFFFF"/>
                </a:solidFill>
                <a:latin typeface="Verdana"/>
                <a:cs typeface="Verdana"/>
              </a:rPr>
              <a:t>lixeiras </a:t>
            </a:r>
            <a:r>
              <a:rPr sz="2850" spc="-95" dirty="0">
                <a:solidFill>
                  <a:srgbClr val="FFFFFF"/>
                </a:solidFill>
                <a:latin typeface="Verdana"/>
                <a:cs typeface="Verdana"/>
              </a:rPr>
              <a:t>e </a:t>
            </a:r>
            <a:r>
              <a:rPr sz="2850" spc="-80" dirty="0">
                <a:solidFill>
                  <a:srgbClr val="FFFFFF"/>
                </a:solidFill>
                <a:latin typeface="Verdana"/>
                <a:cs typeface="Verdana"/>
              </a:rPr>
              <a:t>na </a:t>
            </a:r>
            <a:r>
              <a:rPr sz="2850" b="1" spc="55" dirty="0">
                <a:solidFill>
                  <a:srgbClr val="FFFFFF"/>
                </a:solidFill>
                <a:latin typeface="Arial"/>
                <a:cs typeface="Arial"/>
              </a:rPr>
              <a:t>prevenção </a:t>
            </a:r>
            <a:r>
              <a:rPr sz="2850" spc="-60" dirty="0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sz="2850" spc="-85" dirty="0">
                <a:solidFill>
                  <a:srgbClr val="FFFFFF"/>
                </a:solidFill>
                <a:latin typeface="Verdana"/>
                <a:cs typeface="Verdana"/>
              </a:rPr>
              <a:t>entupimentos, </a:t>
            </a:r>
            <a:r>
              <a:rPr sz="285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65" dirty="0">
                <a:solidFill>
                  <a:srgbClr val="FFFFFF"/>
                </a:solidFill>
                <a:latin typeface="Verdana"/>
                <a:cs typeface="Verdana"/>
              </a:rPr>
              <a:t>garantindo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90" dirty="0">
                <a:solidFill>
                  <a:srgbClr val="FFFFFF"/>
                </a:solidFill>
                <a:latin typeface="Verdana"/>
                <a:cs typeface="Verdana"/>
              </a:rPr>
              <a:t>uma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80" dirty="0">
                <a:solidFill>
                  <a:srgbClr val="FFFFFF"/>
                </a:solidFill>
                <a:latin typeface="Verdana"/>
                <a:cs typeface="Verdana"/>
              </a:rPr>
              <a:t>coleta</a:t>
            </a:r>
            <a:r>
              <a:rPr sz="28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60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85" dirty="0">
                <a:solidFill>
                  <a:srgbClr val="FFFFFF"/>
                </a:solidFill>
                <a:latin typeface="Verdana"/>
                <a:cs typeface="Verdana"/>
              </a:rPr>
              <a:t>lixo</a:t>
            </a:r>
            <a:r>
              <a:rPr sz="28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0" dirty="0">
                <a:solidFill>
                  <a:srgbClr val="FFFFFF"/>
                </a:solidFill>
                <a:latin typeface="Verdana"/>
                <a:cs typeface="Verdana"/>
              </a:rPr>
              <a:t>mais</a:t>
            </a:r>
            <a:r>
              <a:rPr sz="28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b="1" spc="130" dirty="0">
                <a:solidFill>
                  <a:srgbClr val="FFFFFF"/>
                </a:solidFill>
                <a:latin typeface="Arial"/>
                <a:cs typeface="Arial"/>
              </a:rPr>
              <a:t>inteligente</a:t>
            </a:r>
            <a:r>
              <a:rPr sz="28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5" dirty="0">
                <a:solidFill>
                  <a:srgbClr val="FFFFFF"/>
                </a:solidFill>
                <a:latin typeface="Verdana"/>
                <a:cs typeface="Verdana"/>
              </a:rPr>
              <a:t>eﬁciente.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BEAFD-56C9-C47B-8056-D4F6610E9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AB9A640-710D-6401-D901-3242EDDDD2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2027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AE5D2175-73F2-ECBB-AE45-94C62C12DB3D}"/>
              </a:ext>
            </a:extLst>
          </p:cNvPr>
          <p:cNvGrpSpPr/>
          <p:nvPr/>
        </p:nvGrpSpPr>
        <p:grpSpPr>
          <a:xfrm>
            <a:off x="14632559" y="0"/>
            <a:ext cx="3646804" cy="10287000"/>
            <a:chOff x="14632559" y="0"/>
            <a:chExt cx="3646804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F218313-35B0-B05F-71D2-1E13BDF0D8B1}"/>
                </a:ext>
              </a:extLst>
            </p:cNvPr>
            <p:cNvSpPr/>
            <p:nvPr/>
          </p:nvSpPr>
          <p:spPr>
            <a:xfrm>
              <a:off x="14632559" y="0"/>
              <a:ext cx="3646804" cy="10287000"/>
            </a:xfrm>
            <a:custGeom>
              <a:avLst/>
              <a:gdLst/>
              <a:ahLst/>
              <a:cxnLst/>
              <a:rect l="l" t="t" r="r" b="b"/>
              <a:pathLst>
                <a:path w="3646805" h="10287000">
                  <a:moveTo>
                    <a:pt x="3646678" y="0"/>
                  </a:moveTo>
                  <a:lnTo>
                    <a:pt x="0" y="0"/>
                  </a:lnTo>
                  <a:lnTo>
                    <a:pt x="0" y="10286556"/>
                  </a:lnTo>
                  <a:lnTo>
                    <a:pt x="1823720" y="10286556"/>
                  </a:lnTo>
                  <a:lnTo>
                    <a:pt x="3646678" y="10286556"/>
                  </a:lnTo>
                  <a:lnTo>
                    <a:pt x="3646678" y="0"/>
                  </a:lnTo>
                  <a:close/>
                </a:path>
              </a:pathLst>
            </a:custGeom>
            <a:solidFill>
              <a:srgbClr val="2B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D76E11C4-3ABD-148C-0B61-8C065F7C374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79878" y="2791434"/>
              <a:ext cx="105029" cy="100799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76C1EBAB-A834-90BD-A3C9-4F2DD9ABF64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1275" y="2256472"/>
              <a:ext cx="100076" cy="101523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9A4F91C5-5194-51EF-92AE-116C940470D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9116" y="1722958"/>
              <a:ext cx="104394" cy="100799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06742D53-A6F8-D881-1D91-E949B7FD727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9116" y="1188720"/>
              <a:ext cx="104394" cy="100799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6FDBEFF3-95BD-3B81-EB6C-33F4CDDD084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1275" y="653758"/>
              <a:ext cx="100076" cy="100799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49F46A26-E735-8E7A-09E9-2C8432C3971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38551" y="2791434"/>
              <a:ext cx="105791" cy="98088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5EA52E18-6209-F740-A2AC-808DDB3EDE1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39948" y="2256472"/>
              <a:ext cx="100076" cy="100725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569C41BD-7934-440C-952D-9058BDA25125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39948" y="1722958"/>
              <a:ext cx="100076" cy="100012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C4BA2AF8-7716-A76B-35FA-F9372084B777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39948" y="1188720"/>
              <a:ext cx="100076" cy="99729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CE84C142-03CD-26A8-0A99-7472D7BD02FF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39948" y="653758"/>
              <a:ext cx="100076" cy="100725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D34DCB18-BA87-6057-2672-F525C6F3A8D1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00145" y="2791434"/>
              <a:ext cx="105791" cy="101197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587C7665-3048-B5A1-630A-DE608F162ABA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99383" y="2256472"/>
              <a:ext cx="100838" cy="100725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42FB7336-9F1A-A81F-DC2E-6732EC743CD1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99383" y="1722958"/>
              <a:ext cx="100838" cy="100012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252A66FE-03B6-B814-C9E5-7D24BBC64BE4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99383" y="1189444"/>
              <a:ext cx="100838" cy="99399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AC0E21F1-F502-1674-D0EB-EBEF08464741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99383" y="653758"/>
              <a:ext cx="100838" cy="100725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38D4C57E-5885-41CD-4AD0-35FE3ECF9ECA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61739" y="2791434"/>
              <a:ext cx="105791" cy="98088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CF6B7FC8-8419-D6A8-12C9-BFF14B09A4DF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960977" y="2256472"/>
              <a:ext cx="100076" cy="100725"/>
            </a:xfrm>
            <a:prstGeom prst="rect">
              <a:avLst/>
            </a:prstGeom>
          </p:spPr>
        </p:pic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26AEE061-3C0E-02EE-7389-269395684736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60977" y="1722958"/>
              <a:ext cx="100076" cy="100012"/>
            </a:xfrm>
            <a:prstGeom prst="rect">
              <a:avLst/>
            </a:prstGeom>
          </p:spPr>
        </p:pic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A80AC69B-51C3-1427-E2B7-2B4E22C1A606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960977" y="1189444"/>
              <a:ext cx="100076" cy="99299"/>
            </a:xfrm>
            <a:prstGeom prst="rect">
              <a:avLst/>
            </a:prstGeom>
          </p:spPr>
        </p:pic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0A5BAE7C-E231-6A6F-39A2-E811633DDB2B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960977" y="653758"/>
              <a:ext cx="100076" cy="100725"/>
            </a:xfrm>
            <a:prstGeom prst="rect">
              <a:avLst/>
            </a:prstGeom>
          </p:spPr>
        </p:pic>
        <p:pic>
          <p:nvPicPr>
            <p:cNvPr id="25" name="object 25">
              <a:extLst>
                <a:ext uri="{FF2B5EF4-FFF2-40B4-BE49-F238E27FC236}">
                  <a16:creationId xmlns:a16="http://schemas.microsoft.com/office/drawing/2014/main" id="{E954C89B-987D-A5DE-0A9E-B5E0E2473433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521174" y="2791434"/>
              <a:ext cx="101090" cy="100635"/>
            </a:xfrm>
            <a:prstGeom prst="rect">
              <a:avLst/>
            </a:prstGeom>
          </p:spPr>
        </p:pic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B547CB71-0D65-E68E-1EEE-47298DCFD6B0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521174" y="2256472"/>
              <a:ext cx="100838" cy="100725"/>
            </a:xfrm>
            <a:prstGeom prst="rect">
              <a:avLst/>
            </a:prstGeom>
          </p:spPr>
        </p:pic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B929118E-83CB-1067-94EE-02C0CCE05E88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521174" y="1722958"/>
              <a:ext cx="100838" cy="100012"/>
            </a:xfrm>
            <a:prstGeom prst="rect">
              <a:avLst/>
            </a:prstGeom>
          </p:spPr>
        </p:pic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C11F0D06-3590-936C-061F-767D973B5339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521174" y="1189444"/>
              <a:ext cx="100838" cy="99399"/>
            </a:xfrm>
            <a:prstGeom prst="rect">
              <a:avLst/>
            </a:prstGeom>
          </p:spPr>
        </p:pic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37E78879-5F8C-0407-A40D-A77180924685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521174" y="653758"/>
              <a:ext cx="100838" cy="100725"/>
            </a:xfrm>
            <a:prstGeom prst="rect">
              <a:avLst/>
            </a:prstGeom>
          </p:spPr>
        </p:pic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C249935F-D41F-52C8-C0E5-FA5D5B6B9767}"/>
              </a:ext>
            </a:extLst>
          </p:cNvPr>
          <p:cNvSpPr txBox="1"/>
          <p:nvPr/>
        </p:nvSpPr>
        <p:spPr>
          <a:xfrm>
            <a:off x="1073150" y="3854450"/>
            <a:ext cx="8682355" cy="21666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16025" algn="r">
              <a:lnSpc>
                <a:spcPct val="100099"/>
              </a:lnSpc>
              <a:spcBef>
                <a:spcPts val="95"/>
              </a:spcBef>
            </a:pPr>
            <a:r>
              <a:rPr lang="pt-BR" sz="2800" spc="-105" dirty="0">
                <a:solidFill>
                  <a:srgbClr val="FFFFFF"/>
                </a:solidFill>
                <a:latin typeface="Verdana"/>
                <a:cs typeface="Verdana"/>
              </a:rPr>
              <a:t>Nosso maior objetivo é fazer com que a prefeitura seja notificada de forma rápida para que a secretaria responsável possam agir de forma eficaz e direcionar as forças de atuação para onde é mais necessário.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E4CFD5E2-4380-F0A7-8C16-75BAE7CE12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2685" y="1050971"/>
            <a:ext cx="626491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9600" b="1" dirty="0"/>
              <a:t>Objetivo</a:t>
            </a:r>
            <a:r>
              <a:rPr lang="pt-BR" sz="4650" dirty="0"/>
              <a:t>:</a:t>
            </a:r>
            <a:endParaRPr sz="4650" dirty="0"/>
          </a:p>
        </p:txBody>
      </p:sp>
    </p:spTree>
    <p:extLst>
      <p:ext uri="{BB962C8B-B14F-4D97-AF65-F5344CB8AC3E}">
        <p14:creationId xmlns:p14="http://schemas.microsoft.com/office/powerpoint/2010/main" val="2521140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2027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35717" y="0"/>
            <a:ext cx="8043545" cy="10287000"/>
            <a:chOff x="10235717" y="0"/>
            <a:chExt cx="8043545" cy="10287000"/>
          </a:xfrm>
        </p:grpSpPr>
        <p:sp>
          <p:nvSpPr>
            <p:cNvPr id="4" name="object 4"/>
            <p:cNvSpPr/>
            <p:nvPr/>
          </p:nvSpPr>
          <p:spPr>
            <a:xfrm>
              <a:off x="14632559" y="0"/>
              <a:ext cx="3646804" cy="10287000"/>
            </a:xfrm>
            <a:custGeom>
              <a:avLst/>
              <a:gdLst/>
              <a:ahLst/>
              <a:cxnLst/>
              <a:rect l="l" t="t" r="r" b="b"/>
              <a:pathLst>
                <a:path w="3646805" h="10287000">
                  <a:moveTo>
                    <a:pt x="3646678" y="0"/>
                  </a:moveTo>
                  <a:lnTo>
                    <a:pt x="0" y="0"/>
                  </a:lnTo>
                  <a:lnTo>
                    <a:pt x="0" y="10286556"/>
                  </a:lnTo>
                  <a:lnTo>
                    <a:pt x="1823720" y="10286556"/>
                  </a:lnTo>
                  <a:lnTo>
                    <a:pt x="3646678" y="10286556"/>
                  </a:lnTo>
                  <a:lnTo>
                    <a:pt x="3646678" y="0"/>
                  </a:lnTo>
                  <a:close/>
                </a:path>
              </a:pathLst>
            </a:custGeom>
            <a:solidFill>
              <a:srgbClr val="2B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79878" y="2791434"/>
              <a:ext cx="105029" cy="1007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1275" y="2256472"/>
              <a:ext cx="100076" cy="1015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9116" y="1722958"/>
              <a:ext cx="104394" cy="100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9116" y="1188720"/>
              <a:ext cx="104394" cy="100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1275" y="653758"/>
              <a:ext cx="100076" cy="1007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38551" y="2791434"/>
              <a:ext cx="105791" cy="980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39948" y="2256472"/>
              <a:ext cx="100076" cy="1007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39948" y="1722958"/>
              <a:ext cx="100076" cy="1000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39948" y="1188720"/>
              <a:ext cx="100076" cy="9972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39948" y="653758"/>
              <a:ext cx="100076" cy="1007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00145" y="2791434"/>
              <a:ext cx="105791" cy="10119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99383" y="2256472"/>
              <a:ext cx="100838" cy="1007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99383" y="1722958"/>
              <a:ext cx="100838" cy="1000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99383" y="1189444"/>
              <a:ext cx="100838" cy="993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99383" y="653758"/>
              <a:ext cx="100838" cy="1007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61739" y="2791434"/>
              <a:ext cx="105791" cy="980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960977" y="2256472"/>
              <a:ext cx="100076" cy="1007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60977" y="1722958"/>
              <a:ext cx="100076" cy="1000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960977" y="1189444"/>
              <a:ext cx="100076" cy="992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960977" y="653758"/>
              <a:ext cx="100076" cy="1007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521174" y="2791434"/>
              <a:ext cx="101090" cy="10063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521174" y="2256472"/>
              <a:ext cx="100838" cy="10072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521174" y="1722958"/>
              <a:ext cx="100838" cy="1000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521174" y="1189444"/>
              <a:ext cx="100838" cy="993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521174" y="653758"/>
              <a:ext cx="100838" cy="10072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235717" y="1762595"/>
              <a:ext cx="6105524" cy="6105524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393226" y="4997450"/>
            <a:ext cx="8682355" cy="26231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16025" algn="r">
              <a:lnSpc>
                <a:spcPct val="100099"/>
              </a:lnSpc>
              <a:spcBef>
                <a:spcPts val="95"/>
              </a:spcBef>
            </a:pPr>
            <a:r>
              <a:rPr lang="pt-BR" sz="2800" spc="-105" dirty="0">
                <a:solidFill>
                  <a:srgbClr val="FFFFFF"/>
                </a:solidFill>
                <a:latin typeface="Verdana"/>
                <a:cs typeface="Verdana"/>
              </a:rPr>
              <a:t>RFID são </a:t>
            </a:r>
            <a:r>
              <a:rPr lang="pt-BR" sz="2800" spc="-105" dirty="0" err="1">
                <a:solidFill>
                  <a:srgbClr val="FFFFFF"/>
                </a:solidFill>
                <a:latin typeface="Verdana"/>
                <a:cs typeface="Verdana"/>
              </a:rPr>
              <a:t>tags</a:t>
            </a:r>
            <a:r>
              <a:rPr lang="pt-BR" sz="2800" spc="-105" dirty="0">
                <a:solidFill>
                  <a:srgbClr val="FFFFFF"/>
                </a:solidFill>
                <a:latin typeface="Verdana"/>
                <a:cs typeface="Verdana"/>
              </a:rPr>
              <a:t> identificadoras, capazes de identificar produtos ou rastreá-los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lang="pt-BR" sz="2800" spc="-10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 indent="1216025" algn="r">
              <a:lnSpc>
                <a:spcPct val="100099"/>
              </a:lnSpc>
              <a:spcBef>
                <a:spcPts val="95"/>
              </a:spcBef>
            </a:pPr>
            <a:endParaRPr lang="pt-BR" sz="2800" spc="-10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 indent="1216025" algn="r">
              <a:lnSpc>
                <a:spcPct val="100099"/>
              </a:lnSpc>
              <a:spcBef>
                <a:spcPts val="95"/>
              </a:spcBef>
            </a:pPr>
            <a:r>
              <a:rPr lang="pt-BR" sz="2800" spc="-105" dirty="0">
                <a:solidFill>
                  <a:srgbClr val="FFFFFF"/>
                </a:solidFill>
                <a:latin typeface="Verdana"/>
                <a:cs typeface="Verdana"/>
              </a:rPr>
              <a:t>Essas </a:t>
            </a:r>
            <a:r>
              <a:rPr lang="pt-BR" sz="2800" spc="-105" dirty="0" err="1">
                <a:solidFill>
                  <a:srgbClr val="FFFFFF"/>
                </a:solidFill>
                <a:latin typeface="Verdana"/>
                <a:cs typeface="Verdana"/>
              </a:rPr>
              <a:t>Tags</a:t>
            </a:r>
            <a:r>
              <a:rPr lang="pt-BR" sz="2800" spc="-105" dirty="0">
                <a:solidFill>
                  <a:srgbClr val="FFFFFF"/>
                </a:solidFill>
                <a:latin typeface="Verdana"/>
                <a:cs typeface="Verdana"/>
              </a:rPr>
              <a:t>, necessitam de um CHIP, que armazena as informações e de uma antena, para repassar os dados obtidos.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032685" y="1050971"/>
            <a:ext cx="6264910" cy="1443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650" dirty="0"/>
              <a:t>RFID e Sensores inteligentes</a:t>
            </a:r>
            <a:endParaRPr sz="4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85851-B09A-9A02-9E46-12669FF2B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27B8E82-586E-8E67-ECE6-14AEE461B86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2027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937C224B-F1F6-A4DB-E80D-F7A213655A04}"/>
              </a:ext>
            </a:extLst>
          </p:cNvPr>
          <p:cNvGrpSpPr/>
          <p:nvPr/>
        </p:nvGrpSpPr>
        <p:grpSpPr>
          <a:xfrm>
            <a:off x="14632559" y="0"/>
            <a:ext cx="3646804" cy="10287000"/>
            <a:chOff x="14632559" y="0"/>
            <a:chExt cx="3646804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4F08E63-188E-1902-B555-69C9ECDA04F7}"/>
                </a:ext>
              </a:extLst>
            </p:cNvPr>
            <p:cNvSpPr/>
            <p:nvPr/>
          </p:nvSpPr>
          <p:spPr>
            <a:xfrm>
              <a:off x="14632559" y="0"/>
              <a:ext cx="3646804" cy="10287000"/>
            </a:xfrm>
            <a:custGeom>
              <a:avLst/>
              <a:gdLst/>
              <a:ahLst/>
              <a:cxnLst/>
              <a:rect l="l" t="t" r="r" b="b"/>
              <a:pathLst>
                <a:path w="3646805" h="10287000">
                  <a:moveTo>
                    <a:pt x="3646678" y="0"/>
                  </a:moveTo>
                  <a:lnTo>
                    <a:pt x="0" y="0"/>
                  </a:lnTo>
                  <a:lnTo>
                    <a:pt x="0" y="10286556"/>
                  </a:lnTo>
                  <a:lnTo>
                    <a:pt x="1823720" y="10286556"/>
                  </a:lnTo>
                  <a:lnTo>
                    <a:pt x="3646678" y="10286556"/>
                  </a:lnTo>
                  <a:lnTo>
                    <a:pt x="3646678" y="0"/>
                  </a:lnTo>
                  <a:close/>
                </a:path>
              </a:pathLst>
            </a:custGeom>
            <a:solidFill>
              <a:srgbClr val="2B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3E868593-CD6F-4DC7-4531-46ED7B1D100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79878" y="2791434"/>
              <a:ext cx="105029" cy="100799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C15065F4-22C4-B363-E574-1AF462B48C5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1275" y="2256472"/>
              <a:ext cx="100076" cy="101523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197CA4E7-1721-CFC1-2E6B-9815E897774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9116" y="1722958"/>
              <a:ext cx="104394" cy="100799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37ADD5FB-15E6-3476-68FE-4EAAF0E5414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9116" y="1188720"/>
              <a:ext cx="104394" cy="100799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08539487-7051-7009-91D4-059704803DB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1275" y="653758"/>
              <a:ext cx="100076" cy="100799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839BD8E5-556C-B248-9E21-9CF3CA97F39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38551" y="2791434"/>
              <a:ext cx="105791" cy="98088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68243B16-8C2F-C3CE-BF93-D776E94B6B8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39948" y="2256472"/>
              <a:ext cx="100076" cy="100725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3AEA418B-3906-BD5E-4B09-2F440E50213D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39948" y="1722958"/>
              <a:ext cx="100076" cy="100012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61A7BB75-2F09-D7AC-3262-862FC15AAF96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39948" y="1188720"/>
              <a:ext cx="100076" cy="99729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752C40EF-FEEB-01B6-F28F-65E7F054970D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39948" y="653758"/>
              <a:ext cx="100076" cy="100725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0B88C220-3FFA-AF6E-9109-A5546AC0D509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00145" y="2791434"/>
              <a:ext cx="105791" cy="101197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0A61851E-90F7-B4E9-C660-99C118771800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99383" y="2256472"/>
              <a:ext cx="100838" cy="100725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B90AB45A-A02D-7028-6B2E-7752B550F97C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99383" y="1722958"/>
              <a:ext cx="100838" cy="100012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5B1A0219-58D8-BD64-8F46-078B3EAE0EF3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99383" y="1189444"/>
              <a:ext cx="100838" cy="99399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AC9EA3F9-0460-FD26-0DF5-DBB38E0F996F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99383" y="653758"/>
              <a:ext cx="100838" cy="100725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84A350AF-F9F6-9538-6A74-21378CD156CA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61739" y="2791434"/>
              <a:ext cx="105791" cy="98088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2D8F31D9-98C7-8441-3802-668B12AB9473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960977" y="2256472"/>
              <a:ext cx="100076" cy="100725"/>
            </a:xfrm>
            <a:prstGeom prst="rect">
              <a:avLst/>
            </a:prstGeom>
          </p:spPr>
        </p:pic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A4525019-6AEA-6795-4D08-4D519ABF3EE9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60977" y="1722958"/>
              <a:ext cx="100076" cy="100012"/>
            </a:xfrm>
            <a:prstGeom prst="rect">
              <a:avLst/>
            </a:prstGeom>
          </p:spPr>
        </p:pic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9C8D15B4-AE4E-8E3A-E98E-24C849CEF02A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960977" y="1189444"/>
              <a:ext cx="100076" cy="99299"/>
            </a:xfrm>
            <a:prstGeom prst="rect">
              <a:avLst/>
            </a:prstGeom>
          </p:spPr>
        </p:pic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9DDAC918-EB82-031F-F291-639C991E65CE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960977" y="653758"/>
              <a:ext cx="100076" cy="100725"/>
            </a:xfrm>
            <a:prstGeom prst="rect">
              <a:avLst/>
            </a:prstGeom>
          </p:spPr>
        </p:pic>
        <p:pic>
          <p:nvPicPr>
            <p:cNvPr id="25" name="object 25">
              <a:extLst>
                <a:ext uri="{FF2B5EF4-FFF2-40B4-BE49-F238E27FC236}">
                  <a16:creationId xmlns:a16="http://schemas.microsoft.com/office/drawing/2014/main" id="{55B31704-CBBF-CE71-6CCA-1D26CB9C8707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521174" y="2791434"/>
              <a:ext cx="101090" cy="100635"/>
            </a:xfrm>
            <a:prstGeom prst="rect">
              <a:avLst/>
            </a:prstGeom>
          </p:spPr>
        </p:pic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73D428F0-F7D5-664F-3E7A-71F4AE0200BC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521174" y="2256472"/>
              <a:ext cx="100838" cy="100725"/>
            </a:xfrm>
            <a:prstGeom prst="rect">
              <a:avLst/>
            </a:prstGeom>
          </p:spPr>
        </p:pic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AF40736D-062D-0517-4669-996F2C44C6BF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521174" y="1722958"/>
              <a:ext cx="100838" cy="100012"/>
            </a:xfrm>
            <a:prstGeom prst="rect">
              <a:avLst/>
            </a:prstGeom>
          </p:spPr>
        </p:pic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981B303D-2AEA-B145-1355-75A4E3003A08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521174" y="1189444"/>
              <a:ext cx="100838" cy="99399"/>
            </a:xfrm>
            <a:prstGeom prst="rect">
              <a:avLst/>
            </a:prstGeom>
          </p:spPr>
        </p:pic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7E291162-0D4A-2056-8551-F90D4F7B346C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521174" y="653758"/>
              <a:ext cx="100838" cy="100725"/>
            </a:xfrm>
            <a:prstGeom prst="rect">
              <a:avLst/>
            </a:prstGeom>
          </p:spPr>
        </p:pic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100C999D-C3AB-0A85-5792-75EE06C381D5}"/>
              </a:ext>
            </a:extLst>
          </p:cNvPr>
          <p:cNvSpPr txBox="1"/>
          <p:nvPr/>
        </p:nvSpPr>
        <p:spPr>
          <a:xfrm>
            <a:off x="864872" y="4961432"/>
            <a:ext cx="8534400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16025" algn="r">
              <a:lnSpc>
                <a:spcPct val="100099"/>
              </a:lnSpc>
              <a:spcBef>
                <a:spcPts val="95"/>
              </a:spcBef>
            </a:pPr>
            <a:r>
              <a:rPr lang="pt-BR" sz="2800" spc="-105" dirty="0">
                <a:solidFill>
                  <a:srgbClr val="FFFFFF"/>
                </a:solidFill>
                <a:latin typeface="Verdana"/>
                <a:cs typeface="Verdana"/>
              </a:rPr>
              <a:t>a Renner acelerou a instalação de caixas de autoatendimento com tecnologia de identificação por radiofrequência (RFID) em suas lojas físicas.</a:t>
            </a:r>
            <a:endParaRPr lang="pt-BR" sz="2800" dirty="0">
              <a:latin typeface="Verdana"/>
              <a:cs typeface="Verdana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6FB2817A-E7B0-E76D-3359-5699A1A958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2685" y="1050971"/>
            <a:ext cx="626491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6000" b="1" dirty="0"/>
              <a:t>Exemplo Renner</a:t>
            </a:r>
            <a:endParaRPr sz="6000" b="1" dirty="0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E82863A-5F18-1545-7EDD-74A0FD8B2BA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812015" y="1050971"/>
            <a:ext cx="5623813" cy="52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24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323C2-7F09-3ECC-1F38-624CF1031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1C7871B-638A-267A-04B0-51E29D98DE67}"/>
              </a:ext>
            </a:extLst>
          </p:cNvPr>
          <p:cNvSpPr/>
          <p:nvPr/>
        </p:nvSpPr>
        <p:spPr>
          <a:xfrm>
            <a:off x="-863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20279"/>
          </a:solidFill>
        </p:spPr>
        <p:txBody>
          <a:bodyPr wrap="square" lIns="0" tIns="0" rIns="0" bIns="0" rtlCol="0"/>
          <a:lstStyle/>
          <a:p>
            <a:r>
              <a:rPr lang="pt-BR" dirty="0" err="1"/>
              <a:t>ss</a:t>
            </a:r>
            <a:endParaRPr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666AA7F-19B2-A27C-9030-B71A5150027E}"/>
              </a:ext>
            </a:extLst>
          </p:cNvPr>
          <p:cNvGrpSpPr/>
          <p:nvPr/>
        </p:nvGrpSpPr>
        <p:grpSpPr>
          <a:xfrm>
            <a:off x="14632559" y="0"/>
            <a:ext cx="3646804" cy="10287000"/>
            <a:chOff x="14632559" y="0"/>
            <a:chExt cx="3646804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D0A543F-8E6B-8901-297E-8998836AAD4B}"/>
                </a:ext>
              </a:extLst>
            </p:cNvPr>
            <p:cNvSpPr/>
            <p:nvPr/>
          </p:nvSpPr>
          <p:spPr>
            <a:xfrm>
              <a:off x="14632559" y="0"/>
              <a:ext cx="3646804" cy="10287000"/>
            </a:xfrm>
            <a:custGeom>
              <a:avLst/>
              <a:gdLst/>
              <a:ahLst/>
              <a:cxnLst/>
              <a:rect l="l" t="t" r="r" b="b"/>
              <a:pathLst>
                <a:path w="3646805" h="10287000">
                  <a:moveTo>
                    <a:pt x="3646678" y="0"/>
                  </a:moveTo>
                  <a:lnTo>
                    <a:pt x="0" y="0"/>
                  </a:lnTo>
                  <a:lnTo>
                    <a:pt x="0" y="10286556"/>
                  </a:lnTo>
                  <a:lnTo>
                    <a:pt x="1823720" y="10286556"/>
                  </a:lnTo>
                  <a:lnTo>
                    <a:pt x="3646678" y="10286556"/>
                  </a:lnTo>
                  <a:lnTo>
                    <a:pt x="3646678" y="0"/>
                  </a:lnTo>
                  <a:close/>
                </a:path>
              </a:pathLst>
            </a:custGeom>
            <a:solidFill>
              <a:srgbClr val="2B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AE18D31-1C74-7F95-CC6D-72BA4DA6ED3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79878" y="2791434"/>
              <a:ext cx="105029" cy="100799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090B6195-B102-7EBC-6D66-5682A36E795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1275" y="2256472"/>
              <a:ext cx="100076" cy="101523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72ACB0FD-439E-31EE-E956-6A00EC3C9F0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9116" y="1722958"/>
              <a:ext cx="104394" cy="100799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F4885E5A-E57F-61CB-263F-326501E1309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9116" y="1188720"/>
              <a:ext cx="104394" cy="100799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20FF305A-674D-F0A0-77EB-9E981B9174E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1275" y="653758"/>
              <a:ext cx="100076" cy="100799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10ACF155-1F14-CBD8-B079-DA40A3D4131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38551" y="2791434"/>
              <a:ext cx="105791" cy="98088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2DDAD4DF-23AF-A091-C589-0BC886818F5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39948" y="2256472"/>
              <a:ext cx="100076" cy="100725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7281E966-1C44-44A6-4320-47A55844E875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39948" y="1722958"/>
              <a:ext cx="100076" cy="100012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F918065E-441F-BB53-AB71-95F058735991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39948" y="1188720"/>
              <a:ext cx="100076" cy="99729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3C58C8F2-58EA-DC45-969A-24F8B589D5CE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39948" y="653758"/>
              <a:ext cx="100076" cy="100725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ED2F069D-F4DC-63C4-C3A3-581EBA330101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00145" y="2791434"/>
              <a:ext cx="105791" cy="101197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2F2F60C2-4E01-5A66-4F43-DB029F092979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99383" y="2256472"/>
              <a:ext cx="100838" cy="100725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E0677637-1692-0E26-4655-13DDA7BB3ACE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99383" y="1722958"/>
              <a:ext cx="100838" cy="100012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101CFB8A-3444-D638-331C-029F41718005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99383" y="1189444"/>
              <a:ext cx="100838" cy="99399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45A44744-F99C-24F7-E939-BD9DCD26AC4E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99383" y="653758"/>
              <a:ext cx="100838" cy="100725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19C90675-70CE-583C-CC74-6EB7AB57627C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61739" y="2791434"/>
              <a:ext cx="105791" cy="98088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9BC76AE7-D95D-6DD6-CB8A-8E7272282D55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960977" y="2256472"/>
              <a:ext cx="100076" cy="100725"/>
            </a:xfrm>
            <a:prstGeom prst="rect">
              <a:avLst/>
            </a:prstGeom>
          </p:spPr>
        </p:pic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453DCCE9-3B1C-3931-9802-14663155262D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60977" y="1722958"/>
              <a:ext cx="100076" cy="100012"/>
            </a:xfrm>
            <a:prstGeom prst="rect">
              <a:avLst/>
            </a:prstGeom>
          </p:spPr>
        </p:pic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66608CCE-D4B8-51F8-6077-CC4521A39B9F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960977" y="1189444"/>
              <a:ext cx="100076" cy="99299"/>
            </a:xfrm>
            <a:prstGeom prst="rect">
              <a:avLst/>
            </a:prstGeom>
          </p:spPr>
        </p:pic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62C1463E-08E2-AAF7-C171-9010D94DA3F2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960977" y="653758"/>
              <a:ext cx="100076" cy="100725"/>
            </a:xfrm>
            <a:prstGeom prst="rect">
              <a:avLst/>
            </a:prstGeom>
          </p:spPr>
        </p:pic>
        <p:pic>
          <p:nvPicPr>
            <p:cNvPr id="25" name="object 25">
              <a:extLst>
                <a:ext uri="{FF2B5EF4-FFF2-40B4-BE49-F238E27FC236}">
                  <a16:creationId xmlns:a16="http://schemas.microsoft.com/office/drawing/2014/main" id="{20B3F424-7B95-EB32-5D17-CF93FC142726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521174" y="2791434"/>
              <a:ext cx="101090" cy="100635"/>
            </a:xfrm>
            <a:prstGeom prst="rect">
              <a:avLst/>
            </a:prstGeom>
          </p:spPr>
        </p:pic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AE887DF9-C805-214D-5378-C5F2C6EB69EA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521174" y="2256472"/>
              <a:ext cx="100838" cy="100725"/>
            </a:xfrm>
            <a:prstGeom prst="rect">
              <a:avLst/>
            </a:prstGeom>
          </p:spPr>
        </p:pic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2017616D-81ED-D05F-23E7-472795B49E53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521174" y="1722958"/>
              <a:ext cx="100838" cy="100012"/>
            </a:xfrm>
            <a:prstGeom prst="rect">
              <a:avLst/>
            </a:prstGeom>
          </p:spPr>
        </p:pic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AECF941E-E017-7E50-ED03-162B0C77C162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521174" y="1189444"/>
              <a:ext cx="100838" cy="99399"/>
            </a:xfrm>
            <a:prstGeom prst="rect">
              <a:avLst/>
            </a:prstGeom>
          </p:spPr>
        </p:pic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6A68A865-86BB-3E7B-4A87-F53926E73D44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521174" y="653758"/>
              <a:ext cx="100838" cy="100725"/>
            </a:xfrm>
            <a:prstGeom prst="rect">
              <a:avLst/>
            </a:prstGeom>
          </p:spPr>
        </p:pic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FEE50EB5-B385-FD1A-C29C-09CEF1CF73DC}"/>
              </a:ext>
            </a:extLst>
          </p:cNvPr>
          <p:cNvSpPr txBox="1"/>
          <p:nvPr/>
        </p:nvSpPr>
        <p:spPr>
          <a:xfrm>
            <a:off x="615950" y="3702050"/>
            <a:ext cx="8534400" cy="39542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050" marR="5080" indent="-514350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r>
              <a:rPr lang="pt-BR" sz="2800" spc="-105" dirty="0">
                <a:solidFill>
                  <a:srgbClr val="FFFFFF"/>
                </a:solidFill>
                <a:latin typeface="Verdana"/>
                <a:cs typeface="Verdana"/>
              </a:rPr>
              <a:t>Identificação: Mensurar a localização.</a:t>
            </a:r>
          </a:p>
          <a:p>
            <a:pPr marL="527050" marR="5080" indent="-514350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endParaRPr lang="pt-BR" sz="2800" spc="-10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527050" marR="5080" indent="-514350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r>
              <a:rPr lang="pt-BR" sz="2800" dirty="0">
                <a:solidFill>
                  <a:schemeClr val="bg1"/>
                </a:solidFill>
                <a:latin typeface="Verdana"/>
                <a:cs typeface="Verdana"/>
              </a:rPr>
              <a:t>Nível de enchimento: Sensores dentro do bueiro mede o nível da água/lixo</a:t>
            </a:r>
          </a:p>
          <a:p>
            <a:pPr marL="527050" marR="5080" indent="-514350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endParaRPr lang="pt-BR" sz="2800" spc="-10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527050" marR="5080" indent="-514350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r>
              <a:rPr lang="pt-BR" sz="2800" dirty="0">
                <a:solidFill>
                  <a:schemeClr val="bg1"/>
                </a:solidFill>
                <a:latin typeface="Verdana"/>
                <a:cs typeface="Verdana"/>
              </a:rPr>
              <a:t>Notificação: A etiqueta envia um sinal para o sistema central, indicando se o bueiro ou container está cheio.</a:t>
            </a:r>
          </a:p>
          <a:p>
            <a:pPr marL="527050" marR="5080" indent="-514350" algn="r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endParaRPr lang="pt-BR"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B11EE319-A954-2CD4-A305-0C5D7CFF09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2684" y="1050971"/>
            <a:ext cx="795586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6000" b="1" dirty="0"/>
              <a:t>Funcionamento:</a:t>
            </a:r>
            <a:endParaRPr sz="6000" b="1" dirty="0"/>
          </a:p>
        </p:txBody>
      </p:sp>
    </p:spTree>
    <p:extLst>
      <p:ext uri="{BB962C8B-B14F-4D97-AF65-F5344CB8AC3E}">
        <p14:creationId xmlns:p14="http://schemas.microsoft.com/office/powerpoint/2010/main" val="45555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BE073-D6D5-0D71-6207-73946485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C4EE9D8-4A1E-196C-58AA-3661A0F60E55}"/>
              </a:ext>
            </a:extLst>
          </p:cNvPr>
          <p:cNvSpPr/>
          <p:nvPr/>
        </p:nvSpPr>
        <p:spPr>
          <a:xfrm>
            <a:off x="-863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20279"/>
          </a:solidFill>
        </p:spPr>
        <p:txBody>
          <a:bodyPr wrap="square" lIns="0" tIns="0" rIns="0" bIns="0" rtlCol="0"/>
          <a:lstStyle/>
          <a:p>
            <a:r>
              <a:rPr lang="pt-BR" dirty="0" err="1"/>
              <a:t>ss</a:t>
            </a:r>
            <a:endParaRPr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1A7C59AD-89A3-B119-AA92-8DA9D3191572}"/>
              </a:ext>
            </a:extLst>
          </p:cNvPr>
          <p:cNvGrpSpPr/>
          <p:nvPr/>
        </p:nvGrpSpPr>
        <p:grpSpPr>
          <a:xfrm>
            <a:off x="14632559" y="0"/>
            <a:ext cx="3646804" cy="10287000"/>
            <a:chOff x="14632559" y="0"/>
            <a:chExt cx="3646804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5099879-A4C2-19BB-6870-7832562A64AC}"/>
                </a:ext>
              </a:extLst>
            </p:cNvPr>
            <p:cNvSpPr/>
            <p:nvPr/>
          </p:nvSpPr>
          <p:spPr>
            <a:xfrm>
              <a:off x="14632559" y="0"/>
              <a:ext cx="3646804" cy="10287000"/>
            </a:xfrm>
            <a:custGeom>
              <a:avLst/>
              <a:gdLst/>
              <a:ahLst/>
              <a:cxnLst/>
              <a:rect l="l" t="t" r="r" b="b"/>
              <a:pathLst>
                <a:path w="3646805" h="10287000">
                  <a:moveTo>
                    <a:pt x="3646678" y="0"/>
                  </a:moveTo>
                  <a:lnTo>
                    <a:pt x="0" y="0"/>
                  </a:lnTo>
                  <a:lnTo>
                    <a:pt x="0" y="10286556"/>
                  </a:lnTo>
                  <a:lnTo>
                    <a:pt x="1823720" y="10286556"/>
                  </a:lnTo>
                  <a:lnTo>
                    <a:pt x="3646678" y="10286556"/>
                  </a:lnTo>
                  <a:lnTo>
                    <a:pt x="3646678" y="0"/>
                  </a:lnTo>
                  <a:close/>
                </a:path>
              </a:pathLst>
            </a:custGeom>
            <a:solidFill>
              <a:srgbClr val="2B2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C6E2F8FA-065A-BDB8-C3BA-293172D26B3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79878" y="2791434"/>
              <a:ext cx="105029" cy="100799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773F7C18-159A-E403-D1A6-D54481C40EC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1275" y="2256472"/>
              <a:ext cx="100076" cy="101523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6ED19B63-E1C7-D86B-A20A-3EC9FBB71E0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9116" y="1722958"/>
              <a:ext cx="104394" cy="100799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495E2B83-BE00-6D67-B839-8075D94202D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9116" y="1188720"/>
              <a:ext cx="104394" cy="100799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2D47B4A0-2045-68F6-9836-015404B872E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1275" y="653758"/>
              <a:ext cx="100076" cy="100799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B6281F6F-AE7C-09A1-7613-112EE837BF0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38551" y="2791434"/>
              <a:ext cx="105791" cy="98088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BB5F263D-E1E3-B9E5-3A86-838AD18E2EB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39948" y="2256472"/>
              <a:ext cx="100076" cy="100725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79740AA0-E99C-0264-BD2F-DF2AF237826F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39948" y="1722958"/>
              <a:ext cx="100076" cy="100012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78A92675-AA19-80A4-A22F-D5353A5469FE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39948" y="1188720"/>
              <a:ext cx="100076" cy="99729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C63C13EF-3632-3B43-F0C0-B233A06839C7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39948" y="653758"/>
              <a:ext cx="100076" cy="100725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1FABFDF3-CC06-DEE6-AB58-E7C07492F471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00145" y="2791434"/>
              <a:ext cx="105791" cy="101197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1558BF24-487D-C4FB-9DC2-E68DBC5CA0D2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99383" y="2256472"/>
              <a:ext cx="100838" cy="100725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3FC1BFF2-6122-D8D6-EC75-BB010ABE0734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99383" y="1722958"/>
              <a:ext cx="100838" cy="100012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C86A7E1A-04BF-769B-8D8D-270106F88143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99383" y="1189444"/>
              <a:ext cx="100838" cy="99399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EEBD36ED-0A16-A3F3-4999-AD65BEF346E7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99383" y="653758"/>
              <a:ext cx="100838" cy="100725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D8CE864D-1E19-6443-2EAB-E9A28890C57E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61739" y="2791434"/>
              <a:ext cx="105791" cy="98088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D8894A41-D3BC-8DF2-6FAD-DFD5D39ECAE7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960977" y="2256472"/>
              <a:ext cx="100076" cy="100725"/>
            </a:xfrm>
            <a:prstGeom prst="rect">
              <a:avLst/>
            </a:prstGeom>
          </p:spPr>
        </p:pic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04336618-6760-1548-FF4A-EAA945C9CBC3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60977" y="1722958"/>
              <a:ext cx="100076" cy="100012"/>
            </a:xfrm>
            <a:prstGeom prst="rect">
              <a:avLst/>
            </a:prstGeom>
          </p:spPr>
        </p:pic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DFF8E4BB-CDA2-E659-C500-1C4372809808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960977" y="1189444"/>
              <a:ext cx="100076" cy="99299"/>
            </a:xfrm>
            <a:prstGeom prst="rect">
              <a:avLst/>
            </a:prstGeom>
          </p:spPr>
        </p:pic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B9236EEC-7D5B-D9B6-C662-0F0525C46190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960977" y="653758"/>
              <a:ext cx="100076" cy="100725"/>
            </a:xfrm>
            <a:prstGeom prst="rect">
              <a:avLst/>
            </a:prstGeom>
          </p:spPr>
        </p:pic>
        <p:pic>
          <p:nvPicPr>
            <p:cNvPr id="25" name="object 25">
              <a:extLst>
                <a:ext uri="{FF2B5EF4-FFF2-40B4-BE49-F238E27FC236}">
                  <a16:creationId xmlns:a16="http://schemas.microsoft.com/office/drawing/2014/main" id="{BB3C3980-0AB0-B81D-78F4-49056CD7E5A6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521174" y="2791434"/>
              <a:ext cx="101090" cy="100635"/>
            </a:xfrm>
            <a:prstGeom prst="rect">
              <a:avLst/>
            </a:prstGeom>
          </p:spPr>
        </p:pic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8051BE3D-2006-5241-0ACE-7E575291EB75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521174" y="2256472"/>
              <a:ext cx="100838" cy="100725"/>
            </a:xfrm>
            <a:prstGeom prst="rect">
              <a:avLst/>
            </a:prstGeom>
          </p:spPr>
        </p:pic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508CCDE4-DF44-2133-3028-2E2936646A6D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521174" y="1722958"/>
              <a:ext cx="100838" cy="100012"/>
            </a:xfrm>
            <a:prstGeom prst="rect">
              <a:avLst/>
            </a:prstGeom>
          </p:spPr>
        </p:pic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615D2D1D-0F62-F0B9-43D7-D43EB9C6BBF2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521174" y="1189444"/>
              <a:ext cx="100838" cy="99399"/>
            </a:xfrm>
            <a:prstGeom prst="rect">
              <a:avLst/>
            </a:prstGeom>
          </p:spPr>
        </p:pic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D3466994-89C4-53CD-62D6-07DA2ACC4DC5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521174" y="653758"/>
              <a:ext cx="100838" cy="100725"/>
            </a:xfrm>
            <a:prstGeom prst="rect">
              <a:avLst/>
            </a:prstGeom>
          </p:spPr>
        </p:pic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8BF4A9B3-F9BB-5411-E01D-726B4BE444A9}"/>
              </a:ext>
            </a:extLst>
          </p:cNvPr>
          <p:cNvSpPr txBox="1"/>
          <p:nvPr/>
        </p:nvSpPr>
        <p:spPr>
          <a:xfrm>
            <a:off x="615950" y="4464050"/>
            <a:ext cx="8534400" cy="39542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050" marR="5080" indent="-514350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r>
              <a:rPr lang="pt-BR" sz="2800" spc="-105" dirty="0">
                <a:solidFill>
                  <a:srgbClr val="FFFFFF"/>
                </a:solidFill>
                <a:latin typeface="Verdana"/>
                <a:cs typeface="Verdana"/>
              </a:rPr>
              <a:t>Eficiência: Será mais prático essas detecções e a prevenção de enchentes</a:t>
            </a:r>
          </a:p>
          <a:p>
            <a:pPr marL="527050" marR="5080" indent="-514350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endParaRPr lang="pt-BR" sz="2800" spc="-10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527050" marR="5080" indent="-514350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r>
              <a:rPr lang="pt-BR" sz="2800" spc="-105" dirty="0">
                <a:solidFill>
                  <a:srgbClr val="FFFFFF"/>
                </a:solidFill>
                <a:latin typeface="Verdana"/>
                <a:cs typeface="Verdana"/>
              </a:rPr>
              <a:t>Melhoria da qualidade de vida: Reduz o mau cheiro e proliferação de doenças.</a:t>
            </a:r>
          </a:p>
          <a:p>
            <a:pPr marL="527050" marR="5080" indent="-514350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endParaRPr lang="pt-BR" sz="2800" spc="-10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527050" marR="5080" indent="-514350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r>
              <a:rPr lang="pt-BR" sz="2800" dirty="0">
                <a:solidFill>
                  <a:schemeClr val="bg1"/>
                </a:solidFill>
                <a:latin typeface="Verdana"/>
                <a:cs typeface="Verdana"/>
              </a:rPr>
              <a:t>Monitoração em tempo real: Facilitando o controle de gestão de resíduos.</a:t>
            </a:r>
          </a:p>
          <a:p>
            <a:pPr marL="527050" marR="5080" indent="-514350" algn="r">
              <a:lnSpc>
                <a:spcPct val="100099"/>
              </a:lnSpc>
              <a:spcBef>
                <a:spcPts val="95"/>
              </a:spcBef>
              <a:buFont typeface="+mj-lt"/>
              <a:buAutoNum type="arabicPeriod"/>
            </a:pPr>
            <a:endParaRPr lang="pt-BR"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54E5CEAE-7B6A-16F9-7FB4-72421CEE1E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2684" y="1050971"/>
            <a:ext cx="795586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6000" b="1" dirty="0"/>
              <a:t>Benefícios:</a:t>
            </a:r>
            <a:endParaRPr sz="6000" b="1" dirty="0"/>
          </a:p>
        </p:txBody>
      </p:sp>
    </p:spTree>
    <p:extLst>
      <p:ext uri="{BB962C8B-B14F-4D97-AF65-F5344CB8AC3E}">
        <p14:creationId xmlns:p14="http://schemas.microsoft.com/office/powerpoint/2010/main" val="2801760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497</Words>
  <Application>Microsoft Office PowerPoint</Application>
  <PresentationFormat>Personalizar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Calibri</vt:lpstr>
      <vt:lpstr>Lucida Sans Unicode</vt:lpstr>
      <vt:lpstr>Tahoma</vt:lpstr>
      <vt:lpstr>Verdana</vt:lpstr>
      <vt:lpstr>Office Theme</vt:lpstr>
      <vt:lpstr>Apresentação do PowerPoint</vt:lpstr>
      <vt:lpstr>Introdução ao São Paulo Limpa</vt:lpstr>
      <vt:lpstr>Desaﬁos da Coleta de Lixo</vt:lpstr>
      <vt:lpstr>O Papel da IoT</vt:lpstr>
      <vt:lpstr>Objetivo:</vt:lpstr>
      <vt:lpstr>RFID e Sensores inteligentes</vt:lpstr>
      <vt:lpstr>Exemplo Renner</vt:lpstr>
      <vt:lpstr>Funcionamento:</vt:lpstr>
      <vt:lpstr>Benefícios:</vt:lpstr>
      <vt:lpstr>Engajamento da  Comunidade</vt:lpstr>
      <vt:lpstr>Resultados Esperados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Kaue Galliza - 824121573</cp:lastModifiedBy>
  <cp:revision>2</cp:revision>
  <dcterms:created xsi:type="dcterms:W3CDTF">2024-12-03T18:21:51Z</dcterms:created>
  <dcterms:modified xsi:type="dcterms:W3CDTF">2024-12-03T22:16:15Z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2024-12-03T00:00:00Z</vt:filetime>
  </property>
</Properties>
</file>